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5-483F-AB25-67F2DA513D41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65-483F-AB25-67F2DA513D41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65-483F-AB25-67F2DA513D41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65-483F-AB25-67F2DA513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A035-42EB-AB40-1E9F8163D1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A035-42EB-AB40-1E9F8163D1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A035-42EB-AB40-1E9F8163D1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A035-42EB-AB40-1E9F8163D1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A035-42EB-AB40-1E9F8163D1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A035-42EB-AB40-1E9F8163D1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A035-42EB-AB40-1E9F8163D1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A035-42EB-AB40-1E9F8163D1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A035-42EB-AB40-1E9F8163D1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A035-42EB-AB40-1E9F8163D198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035-42EB-AB40-1E9F8163D198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A035-42EB-AB40-1E9F8163D1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A035-42EB-AB40-1E9F8163D1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A035-42EB-AB40-1E9F8163D1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A035-42EB-AB40-1E9F8163D1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A035-42EB-AB40-1E9F8163D1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A035-42EB-AB40-1E9F8163D1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A035-42EB-AB40-1E9F8163D1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A035-42EB-AB40-1E9F8163D1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A035-42EB-AB40-1E9F8163D1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A035-42EB-AB40-1E9F8163D198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A035-42EB-AB40-1E9F8163D198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035-42EB-AB40-1E9F8163D1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035-42EB-AB40-1E9F8163D1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035-42EB-AB40-1E9F8163D1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A035-42EB-AB40-1E9F8163D1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A035-42EB-AB40-1E9F8163D1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A035-42EB-AB40-1E9F8163D1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A035-42EB-AB40-1E9F8163D1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A035-42EB-AB40-1E9F8163D1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A035-42EB-AB40-1E9F8163D1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A035-42EB-AB40-1E9F8163D198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A035-42EB-AB40-1E9F8163D198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A035-42EB-AB40-1E9F8163D1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A035-42EB-AB40-1E9F8163D1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A035-42EB-AB40-1E9F8163D1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A035-42EB-AB40-1E9F8163D19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A035-42EB-AB40-1E9F8163D19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A035-42EB-AB40-1E9F8163D19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A035-42EB-AB40-1E9F8163D19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A035-42EB-AB40-1E9F8163D19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A035-42EB-AB40-1E9F8163D1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A035-42EB-AB40-1E9F8163D198}"/>
              </c:ext>
            </c:extLst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A035-42EB-AB40-1E9F8163D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487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Sweetyelizabeth</a:t>
            </a:r>
          </a:p>
          <a:p>
            <a:r>
              <a:rPr lang="en-US" sz="2400" dirty="0"/>
              <a:t>REGISTER NO       :122203057</a:t>
            </a:r>
          </a:p>
          <a:p>
            <a:r>
              <a:rPr lang="en-US" sz="2400" dirty="0"/>
              <a:t>DEPARTMENT     : B. COM (CS) </a:t>
            </a:r>
            <a:endParaRPr lang="zh-CN" altLang="en-US"/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shyam kumar</cp:lastModifiedBy>
  <cp:revision>1</cp:revision>
  <dcterms:created xsi:type="dcterms:W3CDTF">2024-03-28T17:07:00Z</dcterms:created>
  <dcterms:modified xsi:type="dcterms:W3CDTF">2024-09-11T05:14:08Z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09b46015068e4a4db7b6a8f04a02e5f9</vt:lpwstr>
  </property>
  <property fmtid="{D5CDD505-2E9C-101B-9397-08002B2CF9AE}" pid="5" name="KSOProductBuildVer">
    <vt:lpwstr>1033-12.2.0.17562</vt:lpwstr>
  </property>
</Properties>
</file>