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C8E8B-DD94-43D2-B8F9-971D4BFCC4A1}" v="47" dt="2025-09-08T14:28:51.928"/>
    <p1510:client id="{2BA1B43E-CFCA-498C-8677-A957A45F4C0A}" v="1" dt="2025-09-08T15:45:02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RIN BANU" userId="9cfc579fb5368d31" providerId="LiveId" clId="{9E75A867-0C87-409F-ADC8-8B6EA6B92284}"/>
    <pc:docChg chg="undo custSel delSld modSld sldOrd">
      <pc:chgData name="AFRIN BANU" userId="9cfc579fb5368d31" providerId="LiveId" clId="{9E75A867-0C87-409F-ADC8-8B6EA6B92284}" dt="2025-09-08T15:45:08.471" v="432" actId="113"/>
      <pc:docMkLst>
        <pc:docMk/>
      </pc:docMkLst>
      <pc:sldChg chg="modSp mod">
        <pc:chgData name="AFRIN BANU" userId="9cfc579fb5368d31" providerId="LiveId" clId="{9E75A867-0C87-409F-ADC8-8B6EA6B92284}" dt="2025-09-08T15:45:08.471" v="432" actId="113"/>
        <pc:sldMkLst>
          <pc:docMk/>
          <pc:sldMk cId="157625933" sldId="256"/>
        </pc:sldMkLst>
        <pc:spChg chg="mod">
          <ac:chgData name="AFRIN BANU" userId="9cfc579fb5368d31" providerId="LiveId" clId="{9E75A867-0C87-409F-ADC8-8B6EA6B92284}" dt="2025-09-08T14:12:13.740" v="255" actId="20577"/>
          <ac:spMkLst>
            <pc:docMk/>
            <pc:sldMk cId="157625933" sldId="256"/>
            <ac:spMk id="2" creationId="{FC06B219-D0F0-851A-589E-0AA245EC07F5}"/>
          </ac:spMkLst>
        </pc:spChg>
        <pc:spChg chg="mod">
          <ac:chgData name="AFRIN BANU" userId="9cfc579fb5368d31" providerId="LiveId" clId="{9E75A867-0C87-409F-ADC8-8B6EA6B92284}" dt="2025-09-08T15:45:08.471" v="432" actId="113"/>
          <ac:spMkLst>
            <pc:docMk/>
            <pc:sldMk cId="157625933" sldId="256"/>
            <ac:spMk id="3" creationId="{8D0F0D6E-4B24-0EF7-ECD4-58E0762108B9}"/>
          </ac:spMkLst>
        </pc:spChg>
      </pc:sldChg>
      <pc:sldChg chg="modSp mod">
        <pc:chgData name="AFRIN BANU" userId="9cfc579fb5368d31" providerId="LiveId" clId="{9E75A867-0C87-409F-ADC8-8B6EA6B92284}" dt="2025-09-07T19:01:04.871" v="112" actId="403"/>
        <pc:sldMkLst>
          <pc:docMk/>
          <pc:sldMk cId="2511116201" sldId="257"/>
        </pc:sldMkLst>
        <pc:spChg chg="mod">
          <ac:chgData name="AFRIN BANU" userId="9cfc579fb5368d31" providerId="LiveId" clId="{9E75A867-0C87-409F-ADC8-8B6EA6B92284}" dt="2025-09-07T19:01:04.871" v="112" actId="403"/>
          <ac:spMkLst>
            <pc:docMk/>
            <pc:sldMk cId="2511116201" sldId="257"/>
            <ac:spMk id="2" creationId="{DEFF0D34-07B6-65AA-A68B-C13E0A7BE086}"/>
          </ac:spMkLst>
        </pc:spChg>
        <pc:spChg chg="mod">
          <ac:chgData name="AFRIN BANU" userId="9cfc579fb5368d31" providerId="LiveId" clId="{9E75A867-0C87-409F-ADC8-8B6EA6B92284}" dt="2025-09-07T19:00:59.278" v="110" actId="1076"/>
          <ac:spMkLst>
            <pc:docMk/>
            <pc:sldMk cId="2511116201" sldId="257"/>
            <ac:spMk id="3" creationId="{85AACEB2-2B08-1CB8-2B9C-2680EC1C1D8D}"/>
          </ac:spMkLst>
        </pc:spChg>
      </pc:sldChg>
      <pc:sldChg chg="addSp modSp mod">
        <pc:chgData name="AFRIN BANU" userId="9cfc579fb5368d31" providerId="LiveId" clId="{9E75A867-0C87-409F-ADC8-8B6EA6B92284}" dt="2025-09-08T14:25:41.886" v="413" actId="1076"/>
        <pc:sldMkLst>
          <pc:docMk/>
          <pc:sldMk cId="3824261688" sldId="258"/>
        </pc:sldMkLst>
        <pc:spChg chg="mod">
          <ac:chgData name="AFRIN BANU" userId="9cfc579fb5368d31" providerId="LiveId" clId="{9E75A867-0C87-409F-ADC8-8B6EA6B92284}" dt="2025-09-08T14:25:41.886" v="413" actId="1076"/>
          <ac:spMkLst>
            <pc:docMk/>
            <pc:sldMk cId="3824261688" sldId="258"/>
            <ac:spMk id="2" creationId="{037D3068-15FB-B648-80F1-88B3AB47E348}"/>
          </ac:spMkLst>
        </pc:spChg>
        <pc:spChg chg="mod">
          <ac:chgData name="AFRIN BANU" userId="9cfc579fb5368d31" providerId="LiveId" clId="{9E75A867-0C87-409F-ADC8-8B6EA6B92284}" dt="2025-09-08T14:25:38.179" v="412" actId="1076"/>
          <ac:spMkLst>
            <pc:docMk/>
            <pc:sldMk cId="3824261688" sldId="258"/>
            <ac:spMk id="3" creationId="{C4749107-E61A-141B-1A40-B95075504BF3}"/>
          </ac:spMkLst>
        </pc:spChg>
        <pc:picChg chg="add mod">
          <ac:chgData name="AFRIN BANU" userId="9cfc579fb5368d31" providerId="LiveId" clId="{9E75A867-0C87-409F-ADC8-8B6EA6B92284}" dt="2025-09-08T14:25:30.076" v="411" actId="1076"/>
          <ac:picMkLst>
            <pc:docMk/>
            <pc:sldMk cId="3824261688" sldId="258"/>
            <ac:picMk id="5" creationId="{38BC5CFD-8E23-7E3D-6FE1-BB3C036017F6}"/>
          </ac:picMkLst>
        </pc:picChg>
      </pc:sldChg>
      <pc:sldChg chg="modSp mod">
        <pc:chgData name="AFRIN BANU" userId="9cfc579fb5368d31" providerId="LiveId" clId="{9E75A867-0C87-409F-ADC8-8B6EA6B92284}" dt="2025-09-08T14:11:28.170" v="253" actId="113"/>
        <pc:sldMkLst>
          <pc:docMk/>
          <pc:sldMk cId="2556657388" sldId="259"/>
        </pc:sldMkLst>
        <pc:spChg chg="mod">
          <ac:chgData name="AFRIN BANU" userId="9cfc579fb5368d31" providerId="LiveId" clId="{9E75A867-0C87-409F-ADC8-8B6EA6B92284}" dt="2025-09-08T14:11:28.170" v="253" actId="113"/>
          <ac:spMkLst>
            <pc:docMk/>
            <pc:sldMk cId="2556657388" sldId="259"/>
            <ac:spMk id="2" creationId="{13234E9D-C064-150B-041C-92A64219E4D4}"/>
          </ac:spMkLst>
        </pc:spChg>
        <pc:spChg chg="mod">
          <ac:chgData name="AFRIN BANU" userId="9cfc579fb5368d31" providerId="LiveId" clId="{9E75A867-0C87-409F-ADC8-8B6EA6B92284}" dt="2025-09-07T19:20:36.452" v="173" actId="403"/>
          <ac:spMkLst>
            <pc:docMk/>
            <pc:sldMk cId="2556657388" sldId="259"/>
            <ac:spMk id="3" creationId="{E0B8A85A-D3E0-751E-6A9C-626F91AEAAEB}"/>
          </ac:spMkLst>
        </pc:spChg>
      </pc:sldChg>
      <pc:sldChg chg="addSp modSp mod">
        <pc:chgData name="AFRIN BANU" userId="9cfc579fb5368d31" providerId="LiveId" clId="{9E75A867-0C87-409F-ADC8-8B6EA6B92284}" dt="2025-09-08T14:24:48.092" v="406" actId="1076"/>
        <pc:sldMkLst>
          <pc:docMk/>
          <pc:sldMk cId="2148819973" sldId="260"/>
        </pc:sldMkLst>
        <pc:spChg chg="mod">
          <ac:chgData name="AFRIN BANU" userId="9cfc579fb5368d31" providerId="LiveId" clId="{9E75A867-0C87-409F-ADC8-8B6EA6B92284}" dt="2025-09-08T14:10:44.446" v="245" actId="113"/>
          <ac:spMkLst>
            <pc:docMk/>
            <pc:sldMk cId="2148819973" sldId="260"/>
            <ac:spMk id="2" creationId="{AED00DA9-A943-808D-754E-A16388911FB8}"/>
          </ac:spMkLst>
        </pc:spChg>
        <pc:spChg chg="mod">
          <ac:chgData name="AFRIN BANU" userId="9cfc579fb5368d31" providerId="LiveId" clId="{9E75A867-0C87-409F-ADC8-8B6EA6B92284}" dt="2025-09-08T14:12:34.096" v="256"/>
          <ac:spMkLst>
            <pc:docMk/>
            <pc:sldMk cId="2148819973" sldId="260"/>
            <ac:spMk id="3" creationId="{5B7DC634-7335-DACE-CB64-19C6D1C9C283}"/>
          </ac:spMkLst>
        </pc:spChg>
        <pc:picChg chg="add mod">
          <ac:chgData name="AFRIN BANU" userId="9cfc579fb5368d31" providerId="LiveId" clId="{9E75A867-0C87-409F-ADC8-8B6EA6B92284}" dt="2025-09-08T14:24:48.092" v="406" actId="1076"/>
          <ac:picMkLst>
            <pc:docMk/>
            <pc:sldMk cId="2148819973" sldId="260"/>
            <ac:picMk id="5" creationId="{A9FDF33F-C326-219F-CE86-71209DE57349}"/>
          </ac:picMkLst>
        </pc:picChg>
      </pc:sldChg>
      <pc:sldChg chg="addSp delSp modSp mod">
        <pc:chgData name="AFRIN BANU" userId="9cfc579fb5368d31" providerId="LiveId" clId="{9E75A867-0C87-409F-ADC8-8B6EA6B92284}" dt="2025-09-08T14:27:59.349" v="420" actId="1076"/>
        <pc:sldMkLst>
          <pc:docMk/>
          <pc:sldMk cId="3321119817" sldId="261"/>
        </pc:sldMkLst>
        <pc:spChg chg="mod">
          <ac:chgData name="AFRIN BANU" userId="9cfc579fb5368d31" providerId="LiveId" clId="{9E75A867-0C87-409F-ADC8-8B6EA6B92284}" dt="2025-09-08T14:14:00.740" v="270" actId="403"/>
          <ac:spMkLst>
            <pc:docMk/>
            <pc:sldMk cId="3321119817" sldId="261"/>
            <ac:spMk id="2" creationId="{620DF803-3AFA-6796-A834-9614DF227FB6}"/>
          </ac:spMkLst>
        </pc:spChg>
        <pc:spChg chg="del">
          <ac:chgData name="AFRIN BANU" userId="9cfc579fb5368d31" providerId="LiveId" clId="{9E75A867-0C87-409F-ADC8-8B6EA6B92284}" dt="2025-09-08T14:12:55.223" v="259"/>
          <ac:spMkLst>
            <pc:docMk/>
            <pc:sldMk cId="3321119817" sldId="261"/>
            <ac:spMk id="3" creationId="{50A29CA5-26B6-C4F0-AD6A-3BD6693A5D2F}"/>
          </ac:spMkLst>
        </pc:spChg>
        <pc:spChg chg="add del">
          <ac:chgData name="AFRIN BANU" userId="9cfc579fb5368d31" providerId="LiveId" clId="{9E75A867-0C87-409F-ADC8-8B6EA6B92284}" dt="2025-09-08T14:12:53.233" v="258" actId="21"/>
          <ac:spMkLst>
            <pc:docMk/>
            <pc:sldMk cId="3321119817" sldId="261"/>
            <ac:spMk id="4" creationId="{665193BD-29A9-22C9-CF04-C7FC03907C03}"/>
          </ac:spMkLst>
        </pc:spChg>
        <pc:spChg chg="add del mod">
          <ac:chgData name="AFRIN BANU" userId="9cfc579fb5368d31" providerId="LiveId" clId="{9E75A867-0C87-409F-ADC8-8B6EA6B92284}" dt="2025-09-08T14:12:58.281" v="260" actId="21"/>
          <ac:spMkLst>
            <pc:docMk/>
            <pc:sldMk cId="3321119817" sldId="261"/>
            <ac:spMk id="5" creationId="{665193BD-29A9-22C9-CF04-C7FC03907C03}"/>
          </ac:spMkLst>
        </pc:spChg>
        <pc:spChg chg="add del mod">
          <ac:chgData name="AFRIN BANU" userId="9cfc579fb5368d31" providerId="LiveId" clId="{9E75A867-0C87-409F-ADC8-8B6EA6B92284}" dt="2025-09-08T14:13:01.736" v="261"/>
          <ac:spMkLst>
            <pc:docMk/>
            <pc:sldMk cId="3321119817" sldId="261"/>
            <ac:spMk id="6" creationId="{0E3FB58E-2F7B-A6E5-851A-451163DE0968}"/>
          </ac:spMkLst>
        </pc:spChg>
        <pc:spChg chg="add mod">
          <ac:chgData name="AFRIN BANU" userId="9cfc579fb5368d31" providerId="LiveId" clId="{9E75A867-0C87-409F-ADC8-8B6EA6B92284}" dt="2025-09-08T14:13:25.248" v="266" actId="1076"/>
          <ac:spMkLst>
            <pc:docMk/>
            <pc:sldMk cId="3321119817" sldId="261"/>
            <ac:spMk id="7" creationId="{665193BD-29A9-22C9-CF04-C7FC03907C03}"/>
          </ac:spMkLst>
        </pc:spChg>
        <pc:picChg chg="add mod">
          <ac:chgData name="AFRIN BANU" userId="9cfc579fb5368d31" providerId="LiveId" clId="{9E75A867-0C87-409F-ADC8-8B6EA6B92284}" dt="2025-09-08T14:27:59.349" v="420" actId="1076"/>
          <ac:picMkLst>
            <pc:docMk/>
            <pc:sldMk cId="3321119817" sldId="261"/>
            <ac:picMk id="9" creationId="{FB650931-0023-4B13-AC3E-D2E8AB0CBDD2}"/>
          </ac:picMkLst>
        </pc:picChg>
      </pc:sldChg>
      <pc:sldChg chg="addSp modSp mod ord">
        <pc:chgData name="AFRIN BANU" userId="9cfc579fb5368d31" providerId="LiveId" clId="{9E75A867-0C87-409F-ADC8-8B6EA6B92284}" dt="2025-09-08T14:23:26.965" v="403" actId="14100"/>
        <pc:sldMkLst>
          <pc:docMk/>
          <pc:sldMk cId="465029558" sldId="262"/>
        </pc:sldMkLst>
        <pc:spChg chg="mod">
          <ac:chgData name="AFRIN BANU" userId="9cfc579fb5368d31" providerId="LiveId" clId="{9E75A867-0C87-409F-ADC8-8B6EA6B92284}" dt="2025-09-08T14:14:38.947" v="298" actId="14100"/>
          <ac:spMkLst>
            <pc:docMk/>
            <pc:sldMk cId="465029558" sldId="262"/>
            <ac:spMk id="2" creationId="{D4F1F6EB-0AEC-66A2-6A1E-F1E8AC7D1653}"/>
          </ac:spMkLst>
        </pc:spChg>
        <pc:spChg chg="mod">
          <ac:chgData name="AFRIN BANU" userId="9cfc579fb5368d31" providerId="LiveId" clId="{9E75A867-0C87-409F-ADC8-8B6EA6B92284}" dt="2025-09-08T14:14:34.584" v="297"/>
          <ac:spMkLst>
            <pc:docMk/>
            <pc:sldMk cId="465029558" sldId="262"/>
            <ac:spMk id="3" creationId="{711DE65D-88FE-0222-5993-EF453AE6CB34}"/>
          </ac:spMkLst>
        </pc:spChg>
        <pc:picChg chg="add mod">
          <ac:chgData name="AFRIN BANU" userId="9cfc579fb5368d31" providerId="LiveId" clId="{9E75A867-0C87-409F-ADC8-8B6EA6B92284}" dt="2025-09-08T14:23:26.965" v="403" actId="14100"/>
          <ac:picMkLst>
            <pc:docMk/>
            <pc:sldMk cId="465029558" sldId="262"/>
            <ac:picMk id="5" creationId="{847B6EFE-43E9-66EC-746A-73C9B8E30372}"/>
          </ac:picMkLst>
        </pc:picChg>
      </pc:sldChg>
      <pc:sldChg chg="addSp modSp mod">
        <pc:chgData name="AFRIN BANU" userId="9cfc579fb5368d31" providerId="LiveId" clId="{9E75A867-0C87-409F-ADC8-8B6EA6B92284}" dt="2025-09-08T14:22:23.186" v="395" actId="14100"/>
        <pc:sldMkLst>
          <pc:docMk/>
          <pc:sldMk cId="3750223706" sldId="263"/>
        </pc:sldMkLst>
        <pc:spChg chg="mod">
          <ac:chgData name="AFRIN BANU" userId="9cfc579fb5368d31" providerId="LiveId" clId="{9E75A867-0C87-409F-ADC8-8B6EA6B92284}" dt="2025-09-08T14:11:09.863" v="251" actId="113"/>
          <ac:spMkLst>
            <pc:docMk/>
            <pc:sldMk cId="3750223706" sldId="263"/>
            <ac:spMk id="2" creationId="{803EA64A-35B7-82EC-9561-3B1DCF143556}"/>
          </ac:spMkLst>
        </pc:spChg>
        <pc:spChg chg="mod">
          <ac:chgData name="AFRIN BANU" userId="9cfc579fb5368d31" providerId="LiveId" clId="{9E75A867-0C87-409F-ADC8-8B6EA6B92284}" dt="2025-09-08T14:14:54.087" v="299"/>
          <ac:spMkLst>
            <pc:docMk/>
            <pc:sldMk cId="3750223706" sldId="263"/>
            <ac:spMk id="3" creationId="{3ED8ED76-22EE-D065-203D-A7F2B874248F}"/>
          </ac:spMkLst>
        </pc:spChg>
        <pc:picChg chg="add mod">
          <ac:chgData name="AFRIN BANU" userId="9cfc579fb5368d31" providerId="LiveId" clId="{9E75A867-0C87-409F-ADC8-8B6EA6B92284}" dt="2025-09-08T14:22:23.186" v="395" actId="14100"/>
          <ac:picMkLst>
            <pc:docMk/>
            <pc:sldMk cId="3750223706" sldId="263"/>
            <ac:picMk id="5" creationId="{070E94A5-5E79-284A-D5F6-15AD88F93170}"/>
          </ac:picMkLst>
        </pc:picChg>
      </pc:sldChg>
      <pc:sldChg chg="addSp delSp modSp mod">
        <pc:chgData name="AFRIN BANU" userId="9cfc579fb5368d31" providerId="LiveId" clId="{9E75A867-0C87-409F-ADC8-8B6EA6B92284}" dt="2025-09-08T14:16:47.136" v="316" actId="1076"/>
        <pc:sldMkLst>
          <pc:docMk/>
          <pc:sldMk cId="1816428718" sldId="264"/>
        </pc:sldMkLst>
        <pc:spChg chg="mod">
          <ac:chgData name="AFRIN BANU" userId="9cfc579fb5368d31" providerId="LiveId" clId="{9E75A867-0C87-409F-ADC8-8B6EA6B92284}" dt="2025-09-08T14:15:29.263" v="302" actId="14100"/>
          <ac:spMkLst>
            <pc:docMk/>
            <pc:sldMk cId="1816428718" sldId="264"/>
            <ac:spMk id="2" creationId="{EF24B86C-55C9-DCD3-478F-34A0C983548F}"/>
          </ac:spMkLst>
        </pc:spChg>
        <pc:spChg chg="del">
          <ac:chgData name="AFRIN BANU" userId="9cfc579fb5368d31" providerId="LiveId" clId="{9E75A867-0C87-409F-ADC8-8B6EA6B92284}" dt="2025-09-08T14:15:15.346" v="300"/>
          <ac:spMkLst>
            <pc:docMk/>
            <pc:sldMk cId="1816428718" sldId="264"/>
            <ac:spMk id="3" creationId="{C0022825-28A8-96B9-8876-07F470F9722D}"/>
          </ac:spMkLst>
        </pc:spChg>
        <pc:spChg chg="add mod">
          <ac:chgData name="AFRIN BANU" userId="9cfc579fb5368d31" providerId="LiveId" clId="{9E75A867-0C87-409F-ADC8-8B6EA6B92284}" dt="2025-09-08T14:16:47.136" v="316" actId="1076"/>
          <ac:spMkLst>
            <pc:docMk/>
            <pc:sldMk cId="1816428718" sldId="264"/>
            <ac:spMk id="4" creationId="{3DA1F37E-210A-B324-6E8E-EDA683AE5EE1}"/>
          </ac:spMkLst>
        </pc:spChg>
      </pc:sldChg>
      <pc:sldChg chg="addSp modSp mod">
        <pc:chgData name="AFRIN BANU" userId="9cfc579fb5368d31" providerId="LiveId" clId="{9E75A867-0C87-409F-ADC8-8B6EA6B92284}" dt="2025-09-08T14:29:11.248" v="429" actId="1076"/>
        <pc:sldMkLst>
          <pc:docMk/>
          <pc:sldMk cId="2466725267" sldId="265"/>
        </pc:sldMkLst>
        <pc:spChg chg="mod">
          <ac:chgData name="AFRIN BANU" userId="9cfc579fb5368d31" providerId="LiveId" clId="{9E75A867-0C87-409F-ADC8-8B6EA6B92284}" dt="2025-09-08T14:10:17.757" v="231" actId="20577"/>
          <ac:spMkLst>
            <pc:docMk/>
            <pc:sldMk cId="2466725267" sldId="265"/>
            <ac:spMk id="2" creationId="{AF1295DF-A94D-9A25-9F09-B446E9A02EB7}"/>
          </ac:spMkLst>
        </pc:spChg>
        <pc:spChg chg="mod">
          <ac:chgData name="AFRIN BANU" userId="9cfc579fb5368d31" providerId="LiveId" clId="{9E75A867-0C87-409F-ADC8-8B6EA6B92284}" dt="2025-09-08T14:20:53.212" v="386" actId="20577"/>
          <ac:spMkLst>
            <pc:docMk/>
            <pc:sldMk cId="2466725267" sldId="265"/>
            <ac:spMk id="3" creationId="{27B90804-C7A9-5123-77C2-7E730D8DEAC2}"/>
          </ac:spMkLst>
        </pc:spChg>
        <pc:picChg chg="add mod">
          <ac:chgData name="AFRIN BANU" userId="9cfc579fb5368d31" providerId="LiveId" clId="{9E75A867-0C87-409F-ADC8-8B6EA6B92284}" dt="2025-09-08T14:29:11.248" v="429" actId="1076"/>
          <ac:picMkLst>
            <pc:docMk/>
            <pc:sldMk cId="2466725267" sldId="265"/>
            <ac:picMk id="5" creationId="{B713E6FE-FA9F-A8F7-AFEB-FA2875F80414}"/>
          </ac:picMkLst>
        </pc:picChg>
      </pc:sldChg>
      <pc:sldChg chg="modSp mod">
        <pc:chgData name="AFRIN BANU" userId="9cfc579fb5368d31" providerId="LiveId" clId="{9E75A867-0C87-409F-ADC8-8B6EA6B92284}" dt="2025-09-08T14:20:53.755" v="387" actId="1076"/>
        <pc:sldMkLst>
          <pc:docMk/>
          <pc:sldMk cId="2776252781" sldId="266"/>
        </pc:sldMkLst>
        <pc:spChg chg="mod">
          <ac:chgData name="AFRIN BANU" userId="9cfc579fb5368d31" providerId="LiveId" clId="{9E75A867-0C87-409F-ADC8-8B6EA6B92284}" dt="2025-09-08T14:20:53.755" v="387" actId="1076"/>
          <ac:spMkLst>
            <pc:docMk/>
            <pc:sldMk cId="2776252781" sldId="266"/>
            <ac:spMk id="2" creationId="{5D1E3764-AE62-DAC7-33ED-288EEE8D93C3}"/>
          </ac:spMkLst>
        </pc:spChg>
        <pc:spChg chg="mod">
          <ac:chgData name="AFRIN BANU" userId="9cfc579fb5368d31" providerId="LiveId" clId="{9E75A867-0C87-409F-ADC8-8B6EA6B92284}" dt="2025-09-08T14:19:43.803" v="347" actId="1076"/>
          <ac:spMkLst>
            <pc:docMk/>
            <pc:sldMk cId="2776252781" sldId="266"/>
            <ac:spMk id="3" creationId="{188FF9E5-5548-7B26-3B04-5C4273F4B4B9}"/>
          </ac:spMkLst>
        </pc:spChg>
      </pc:sldChg>
      <pc:sldChg chg="del">
        <pc:chgData name="AFRIN BANU" userId="9cfc579fb5368d31" providerId="LiveId" clId="{9E75A867-0C87-409F-ADC8-8B6EA6B92284}" dt="2025-09-08T14:10:35.451" v="244" actId="2696"/>
        <pc:sldMkLst>
          <pc:docMk/>
          <pc:sldMk cId="227345555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5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39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244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79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09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2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53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12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9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5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8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30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4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46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D503-6E32-4457-9867-A10F4985211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CA71CD-3F72-4166-84EF-B16E5F14B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32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B219-D0F0-851A-589E-0AA245EC0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98785"/>
            <a:ext cx="7766936" cy="1061545"/>
          </a:xfrm>
        </p:spPr>
        <p:txBody>
          <a:bodyPr/>
          <a:lstStyle/>
          <a:p>
            <a:pPr algn="ctr"/>
            <a:r>
              <a:rPr lang="en-IN" b="1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F0D6E-4B24-0EF7-ECD4-58E076210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170" y="2207173"/>
            <a:ext cx="7766936" cy="39834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STUDENT NAME: </a:t>
            </a:r>
            <a:r>
              <a:rPr lang="en-US" b="1" dirty="0"/>
              <a:t>Sandhiya J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REGISTER no &amp; NMID: </a:t>
            </a:r>
            <a:r>
              <a:rPr lang="en-US" b="1" dirty="0"/>
              <a:t>8BBDEE82A355D249D0D4EAB0E8B9744E</a:t>
            </a:r>
          </a:p>
          <a:p>
            <a:pPr algn="l"/>
            <a:endParaRPr lang="en-US" dirty="0">
              <a:cs typeface="Calibri"/>
            </a:endParaRPr>
          </a:p>
          <a:p>
            <a:pPr algn="l"/>
            <a:r>
              <a:rPr lang="en-US" dirty="0"/>
              <a:t>DEPARTMENT: </a:t>
            </a:r>
            <a:r>
              <a:rPr lang="en-US" b="1" dirty="0"/>
              <a:t>Department of BCA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COLLEGE: COLLEGE/ UNIVERSITY: </a:t>
            </a:r>
            <a:r>
              <a:rPr lang="en-US" b="1" dirty="0" err="1"/>
              <a:t>Mahalashmi</a:t>
            </a:r>
            <a:r>
              <a:rPr lang="en-US" b="1" dirty="0"/>
              <a:t> </a:t>
            </a:r>
            <a:r>
              <a:rPr lang="en-US" b="1" dirty="0" err="1"/>
              <a:t>Womens</a:t>
            </a:r>
            <a:r>
              <a:rPr lang="en-US" b="1" dirty="0"/>
              <a:t> college of Arts and Science / Madras university</a:t>
            </a:r>
            <a:endParaRPr lang="en-US" dirty="0"/>
          </a:p>
          <a:p>
            <a:pPr algn="l"/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5762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95DF-A94D-9A25-9F09-B446E9A0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Result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0804-C7A9-5123-77C2-7E730D8D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created a </a:t>
            </a:r>
            <a:r>
              <a:rPr lang="en-US" b="1" dirty="0"/>
              <a:t>stylish and functional personal portfolio website</a:t>
            </a:r>
            <a:r>
              <a:rPr lang="en-US" dirty="0"/>
              <a:t> that reflects Sandhiya’s bold, bright, and creative personality.</a:t>
            </a:r>
            <a:endParaRPr lang="en-IN" dirty="0"/>
          </a:p>
        </p:txBody>
      </p:sp>
      <p:pic>
        <p:nvPicPr>
          <p:cNvPr id="5" name="Picture 4" descr="A cartoon of a paper and a pencil&#10;&#10;AI-generated content may be incorrect.">
            <a:extLst>
              <a:ext uri="{FF2B5EF4-FFF2-40B4-BE49-F238E27FC236}">
                <a16:creationId xmlns:a16="http://schemas.microsoft.com/office/drawing/2014/main" id="{B713E6FE-FA9F-A8F7-AFEB-FA2875F80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04" y="4462388"/>
            <a:ext cx="2365963" cy="23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2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3764-AE62-DAC7-33ED-288EEE8D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F9E5-5548-7B26-3B04-5C4273F4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789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A digital portfolio is an essential tool that effectively showcases skills, projects, and </a:t>
            </a:r>
          </a:p>
          <a:p>
            <a:endParaRPr lang="en-US" dirty="0"/>
          </a:p>
          <a:p>
            <a:r>
              <a:rPr lang="en-US" dirty="0"/>
              <a:t>achievements in a clear and engaging way. It enhances professional visibility, </a:t>
            </a:r>
          </a:p>
          <a:p>
            <a:pPr marL="0" indent="0">
              <a:buNone/>
            </a:pPr>
            <a:r>
              <a:rPr lang="en-US" dirty="0"/>
              <a:t>     opens up career opportunities, and </a:t>
            </a:r>
          </a:p>
          <a:p>
            <a:endParaRPr lang="en-US" dirty="0"/>
          </a:p>
          <a:p>
            <a:r>
              <a:rPr lang="en-US" dirty="0"/>
              <a:t>allows easy sharing and updating of work. A well-designed, user-friendly portfolio creates a strong personal brand </a:t>
            </a:r>
          </a:p>
          <a:p>
            <a:endParaRPr lang="en-US" dirty="0"/>
          </a:p>
          <a:p>
            <a:r>
              <a:rPr lang="en-US" dirty="0"/>
              <a:t>and helps make a memorable impression on potential employers or clients.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6252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0D34-07B6-65AA-A68B-C13E0A7B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3586"/>
            <a:ext cx="8596668" cy="826814"/>
          </a:xfrm>
        </p:spPr>
        <p:txBody>
          <a:bodyPr>
            <a:normAutofit/>
          </a:bodyPr>
          <a:lstStyle/>
          <a:p>
            <a:r>
              <a:rPr lang="en-IN" sz="4000" b="1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CEB2-2B08-1CB8-2B9C-2680EC1C1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789" y="2181610"/>
            <a:ext cx="8596668" cy="3880773"/>
          </a:xfrm>
        </p:spPr>
        <p:txBody>
          <a:bodyPr/>
          <a:lstStyle/>
          <a:p>
            <a:r>
              <a:rPr lang="en-IN" sz="2000" dirty="0"/>
              <a:t>Student Portfolio Website</a:t>
            </a:r>
          </a:p>
          <a:p>
            <a:endParaRPr lang="en-IN" sz="2000" dirty="0"/>
          </a:p>
          <a:p>
            <a:r>
              <a:rPr lang="en-IN" sz="2000" dirty="0"/>
              <a:t>A personal portfolio website built with HTML, CSS, and JavaScript.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11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3068-15FB-B648-80F1-88B3AB47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97140"/>
            <a:ext cx="8596668" cy="879366"/>
          </a:xfrm>
        </p:spPr>
        <p:txBody>
          <a:bodyPr>
            <a:normAutofit/>
          </a:bodyPr>
          <a:lstStyle/>
          <a:p>
            <a:r>
              <a:rPr lang="en-IN" sz="48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9107-E61A-141B-1A40-B95075504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31" y="2076506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- Project statement</a:t>
            </a:r>
          </a:p>
          <a:p>
            <a:r>
              <a:rPr lang="en-US" dirty="0"/>
              <a:t>- Project Overview </a:t>
            </a:r>
          </a:p>
          <a:p>
            <a:r>
              <a:rPr lang="en-US" dirty="0"/>
              <a:t>- End Users</a:t>
            </a:r>
          </a:p>
          <a:p>
            <a:r>
              <a:rPr lang="en-US" dirty="0"/>
              <a:t>- Tools &amp; technologies</a:t>
            </a:r>
          </a:p>
          <a:p>
            <a:r>
              <a:rPr lang="en-US" dirty="0"/>
              <a:t>- Features &amp; functionality</a:t>
            </a:r>
          </a:p>
          <a:p>
            <a:r>
              <a:rPr lang="en-US" dirty="0"/>
              <a:t>- Results</a:t>
            </a:r>
          </a:p>
          <a:p>
            <a:r>
              <a:rPr lang="en-US" dirty="0"/>
              <a:t>- Conclusion</a:t>
            </a:r>
          </a:p>
          <a:p>
            <a:r>
              <a:rPr lang="en-US" dirty="0"/>
              <a:t>-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C5CFD-8E23-7E3D-6FE1-BB3C03601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68" y="346841"/>
            <a:ext cx="2879834" cy="287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4E9D-C064-150B-041C-92A64219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A85A-D3E0-751E-6A9C-626F91AEA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A problem statement for a presentation on “digital portfolio” typically outlines the challenge or gap that digital portfolios aim to address. Here is a clear and concise problem statement example for a digital portfolio topic: ​</a:t>
            </a:r>
          </a:p>
          <a:p>
            <a:pPr fontAlgn="base"/>
            <a:r>
              <a:rPr lang="en-US" sz="2000" dirty="0"/>
              <a:t>“Traditional methods of showcasing skills, achievements, and work samples often lack accessibility, interactivity, and real-time updates, making it difficult for individuals to effectively present their capabilities to potential employers or clients. There is a need for a dynamic, easily accessible platform—such as a digital portfolio—that enables comprehensive, organized, and visually appealing presentation of personal or professional work.”​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66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0DA9-A943-808D-754E-A1638891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C634-7335-DACE-CB64-19C6D1C9C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is a responsive portfolio website built with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includes sections like </a:t>
            </a:r>
            <a:r>
              <a:rPr lang="en-US" b="1" dirty="0"/>
              <a:t>About, Skills, Projects, and Contact</a:t>
            </a:r>
            <a:r>
              <a:rPr lang="en-US" dirty="0"/>
              <a:t>, with an engaging theme and interactive design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DF33F-C326-219F-CE86-71209DE5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40" y="3292366"/>
            <a:ext cx="26514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F803-3AFA-6796-A834-9614DF22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79" y="1056674"/>
            <a:ext cx="8596668" cy="616607"/>
          </a:xfrm>
        </p:spPr>
        <p:txBody>
          <a:bodyPr>
            <a:noAutofit/>
          </a:bodyPr>
          <a:lstStyle/>
          <a:p>
            <a:r>
              <a:rPr lang="en-US" sz="4000" b="1" dirty="0"/>
              <a:t>Who are the End Users</a:t>
            </a:r>
            <a:endParaRPr lang="en-IN" sz="40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65193BD-29A9-22C9-CF04-C7FC03907C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7159" y="1046165"/>
            <a:ext cx="8596312" cy="388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showcasing their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seeking talented individuals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Teachers/mentors evaluating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Friends and peers exploring creativity</a:t>
            </a:r>
          </a:p>
        </p:txBody>
      </p:sp>
      <p:pic>
        <p:nvPicPr>
          <p:cNvPr id="9" name="Picture 8" descr="A pencil and a graduation cap on top of books&#10;&#10;AI-generated content may be incorrect.">
            <a:extLst>
              <a:ext uri="{FF2B5EF4-FFF2-40B4-BE49-F238E27FC236}">
                <a16:creationId xmlns:a16="http://schemas.microsoft.com/office/drawing/2014/main" id="{FB650931-0023-4B13-AC3E-D2E8AB0C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162184" cy="31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1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6EB-0AEC-66A2-6A1E-F1E8AC7D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66952"/>
            <a:ext cx="8596668" cy="963448"/>
          </a:xfrm>
        </p:spPr>
        <p:txBody>
          <a:bodyPr>
            <a:normAutofit/>
          </a:bodyPr>
          <a:lstStyle/>
          <a:p>
            <a:r>
              <a:rPr lang="en-US" sz="4000" b="1" dirty="0"/>
              <a:t>Tools and </a:t>
            </a:r>
            <a:r>
              <a:rPr lang="en-US" sz="4000" b="1" dirty="0" err="1"/>
              <a:t>Techniquies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65D-88FE-0222-5993-EF453AE6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HTML5</a:t>
            </a:r>
          </a:p>
          <a:p>
            <a:r>
              <a:rPr lang="en-IN" dirty="0"/>
              <a:t>CSS3 (Flexbox, Grid, Animations)</a:t>
            </a:r>
          </a:p>
          <a:p>
            <a:r>
              <a:rPr lang="en-IN" dirty="0"/>
              <a:t>JavaScript (Interactive features)</a:t>
            </a:r>
          </a:p>
          <a:p>
            <a:r>
              <a:rPr lang="en-IN" dirty="0"/>
              <a:t>Responsive Web Design principles</a:t>
            </a:r>
          </a:p>
          <a:p>
            <a:endParaRPr lang="en-IN" dirty="0"/>
          </a:p>
        </p:txBody>
      </p:sp>
      <p:pic>
        <p:nvPicPr>
          <p:cNvPr id="5" name="Picture 4" descr="A computer with a cartoon face&#10;&#10;AI-generated content may be incorrect.">
            <a:extLst>
              <a:ext uri="{FF2B5EF4-FFF2-40B4-BE49-F238E27FC236}">
                <a16:creationId xmlns:a16="http://schemas.microsoft.com/office/drawing/2014/main" id="{847B6EFE-43E9-66EC-746A-73C9B8E3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492" y="4277710"/>
            <a:ext cx="2773570" cy="25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A64A-35B7-82EC-9561-3B1DCF14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Portfolio Design and Layout🎨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ED76-22EE-D065-203D-A7F2B8742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Bold header with gradient background</a:t>
            </a:r>
          </a:p>
          <a:p>
            <a:r>
              <a:rPr lang="en-US" dirty="0"/>
              <a:t>Hero section with introduction &amp; image</a:t>
            </a:r>
          </a:p>
          <a:p>
            <a:r>
              <a:rPr lang="en-US" dirty="0"/>
              <a:t>About, Skills, Projects, and Contact sections</a:t>
            </a:r>
          </a:p>
          <a:p>
            <a:r>
              <a:rPr lang="en-US" dirty="0"/>
              <a:t>Footer with unique personal tagline</a:t>
            </a:r>
          </a:p>
          <a:p>
            <a:endParaRPr lang="en-IN" dirty="0"/>
          </a:p>
        </p:txBody>
      </p:sp>
      <p:pic>
        <p:nvPicPr>
          <p:cNvPr id="5" name="Picture 4" descr="A cartoon of a mickey mouse&#10;&#10;AI-generated content may be incorrect.">
            <a:extLst>
              <a:ext uri="{FF2B5EF4-FFF2-40B4-BE49-F238E27FC236}">
                <a16:creationId xmlns:a16="http://schemas.microsoft.com/office/drawing/2014/main" id="{070E94A5-5E79-284A-D5F6-15AD88F9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4029"/>
            <a:ext cx="2457450" cy="327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2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B86C-55C9-DCD3-478F-34A0C983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0014"/>
            <a:ext cx="8596668" cy="900386"/>
          </a:xfrm>
        </p:spPr>
        <p:txBody>
          <a:bodyPr/>
          <a:lstStyle/>
          <a:p>
            <a:r>
              <a:rPr lang="en-IN" b="1" dirty="0"/>
              <a:t>Features and Functionality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A1F37E-210A-B324-6E8E-EDA683AE5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6837" y="2077008"/>
            <a:ext cx="517321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 for all devices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buttons (Hello Alert)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 for skills &amp; projects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Attractive theme with gradients and highlights</a:t>
            </a:r>
          </a:p>
        </p:txBody>
      </p:sp>
    </p:spTree>
    <p:extLst>
      <p:ext uri="{BB962C8B-B14F-4D97-AF65-F5344CB8AC3E}">
        <p14:creationId xmlns:p14="http://schemas.microsoft.com/office/powerpoint/2010/main" val="1816428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418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Digital Portfolio</vt:lpstr>
      <vt:lpstr>Project Title</vt:lpstr>
      <vt:lpstr>Agenda</vt:lpstr>
      <vt:lpstr>Project Statement</vt:lpstr>
      <vt:lpstr>Project Overview</vt:lpstr>
      <vt:lpstr>Who are the End Users</vt:lpstr>
      <vt:lpstr>Tools and Techniquies</vt:lpstr>
      <vt:lpstr>Portfolio Design and Layout🎨</vt:lpstr>
      <vt:lpstr>Features and Functionality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AFRIN BANU</dc:creator>
  <cp:lastModifiedBy>AFRIN BANU</cp:lastModifiedBy>
  <cp:revision>1</cp:revision>
  <dcterms:created xsi:type="dcterms:W3CDTF">2025-09-07T17:46:00Z</dcterms:created>
  <dcterms:modified xsi:type="dcterms:W3CDTF">2025-09-08T15:45:11Z</dcterms:modified>
</cp:coreProperties>
</file>