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27" r:id="rId3"/>
    <p:sldId id="328" r:id="rId4"/>
    <p:sldId id="329" r:id="rId5"/>
    <p:sldId id="330" r:id="rId6"/>
    <p:sldId id="331" r:id="rId7"/>
    <p:sldId id="332" r:id="rId8"/>
    <p:sldId id="333" r:id="rId9"/>
    <p:sldId id="334" r:id="rId10"/>
    <p:sldId id="335" r:id="rId11"/>
    <p:sldId id="336" r:id="rId12"/>
    <p:sldId id="338" r:id="rId13"/>
    <p:sldId id="33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a:xfrm>
            <a:off x="609600" y="1577340"/>
            <a:ext cx="10972800" cy="266700"/>
          </a:xfrm>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a:t>
            </a:r>
            <a:r>
              <a:rPr sz="2400" lang="en-US"/>
              <a:t>ME:</a:t>
            </a:r>
            <a:r>
              <a:rPr sz="2400" lang="en-US"/>
              <a:t> </a:t>
            </a:r>
            <a:r>
              <a:rPr sz="2400" lang="en-US"/>
              <a:t> </a:t>
            </a:r>
            <a:r>
              <a:rPr sz="2400" lang="en-US"/>
              <a:t>A</a:t>
            </a:r>
            <a:r>
              <a:rPr sz="2400" lang="en-US"/>
              <a:t>.</a:t>
            </a:r>
            <a:r>
              <a:rPr sz="2400" lang="en-US"/>
              <a:t>s</a:t>
            </a:r>
            <a:r>
              <a:rPr sz="2400" lang="en-US"/>
              <a:t>i</a:t>
            </a:r>
            <a:r>
              <a:rPr sz="2400" lang="en-US"/>
              <a:t>v</a:t>
            </a:r>
            <a:r>
              <a:rPr sz="2400" lang="en-US"/>
              <a:t>a</a:t>
            </a:r>
            <a:r>
              <a:rPr sz="2400" lang="en-US"/>
              <a:t>r</a:t>
            </a:r>
            <a:r>
              <a:rPr sz="2400" lang="en-US"/>
              <a:t>a</a:t>
            </a:r>
            <a:r>
              <a:rPr sz="2400" lang="en-US"/>
              <a:t>njani</a:t>
            </a:r>
            <a:r>
              <a:rPr sz="2400" lang="en-US"/>
              <a:t> </a:t>
            </a:r>
            <a:endParaRPr dirty="0" sz="2400" lang="en-US"/>
          </a:p>
          <a:p>
            <a:r>
              <a:rPr altLang="en-US" dirty="0" sz="2400" lang="en-US"/>
              <a:t>REGISTER</a:t>
            </a:r>
            <a:r>
              <a:rPr altLang="en-US" dirty="0" sz="2400" lang="en-US"/>
              <a:t> </a:t>
            </a:r>
            <a:r>
              <a:rPr altLang="en-US" dirty="0" sz="2400" lang="en-US"/>
              <a:t>n</a:t>
            </a:r>
            <a:r>
              <a:rPr altLang="en-US" dirty="0" sz="2400" lang="en-US"/>
              <a:t>o</a:t>
            </a:r>
            <a:r>
              <a:rPr altLang="en-US" dirty="0" sz="2400" lang="en-US"/>
              <a:t>:F139E1963208BDD87EA4A949EE0EA550</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B</a:t>
            </a:r>
            <a:r>
              <a:rPr dirty="0" sz="2400" lang="en-US"/>
              <a:t>a</a:t>
            </a:r>
            <a:r>
              <a:rPr dirty="0" sz="2400" lang="en-US"/>
              <a:t>n</a:t>
            </a:r>
            <a:r>
              <a:rPr dirty="0" sz="2400" lang="en-US"/>
              <a:t>k</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ement</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T</a:t>
            </a:r>
            <a:r>
              <a:rPr dirty="0" sz="2400" lang="en-US"/>
              <a:t>a</a:t>
            </a:r>
            <a:r>
              <a:rPr dirty="0" sz="2400" lang="en-US"/>
              <a:t>g</a:t>
            </a:r>
            <a:r>
              <a:rPr dirty="0" sz="2400" lang="en-US"/>
              <a:t>o</a:t>
            </a:r>
            <a:r>
              <a:rPr dirty="0" sz="2400" lang="en-US"/>
              <a:t>r</a:t>
            </a:r>
            <a:r>
              <a:rPr dirty="0" sz="2400" lang="en-US"/>
              <a:t>e</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rts</a:t>
            </a:r>
            <a:r>
              <a:rPr dirty="0" sz="2400" lang="en-US"/>
              <a:t> </a:t>
            </a:r>
            <a:r>
              <a:rPr dirty="0" sz="2400" lang="en-US"/>
              <a:t>and</a:t>
            </a:r>
            <a:r>
              <a:rPr dirty="0" sz="2400" lang="en-US"/>
              <a:t> </a:t>
            </a:r>
            <a:r>
              <a:rPr dirty="0" sz="2400" lang="en-US"/>
              <a:t>science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
          <p:cNvSpPr txBox="1"/>
          <p:nvPr/>
        </p:nvSpPr>
        <p:spPr>
          <a:xfrm rot="21600000">
            <a:off x="739774" y="2349932"/>
            <a:ext cx="7478228" cy="2606040"/>
          </a:xfrm>
          <a:prstGeom prst="rect"/>
        </p:spPr>
        <p:txBody>
          <a:bodyPr rtlCol="0" wrap="square">
            <a:spAutoFit/>
          </a:bodyPr>
          <a:p>
            <a:r>
              <a:rPr sz="2800" lang="en-IN">
                <a:solidFill>
                  <a:srgbClr val="000000"/>
                </a:solidFill>
              </a:rPr>
              <a:t>Modeling involves making a representation of something. Creating a tiny, functioning volcano is an example of modeling. Teachers use modeling when they have a class election that represents a larger one, like a presidential election.</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
          <p:cNvSpPr txBox="1"/>
          <p:nvPr/>
        </p:nvSpPr>
        <p:spPr>
          <a:xfrm>
            <a:off x="1187713" y="1737359"/>
            <a:ext cx="5757874" cy="3863340"/>
          </a:xfrm>
          <a:prstGeom prst="rect"/>
        </p:spPr>
        <p:txBody>
          <a:bodyPr rtlCol="0" wrap="square">
            <a:spAutoFit/>
          </a:bodyPr>
          <a:p>
            <a:r>
              <a:rPr sz="2800" lang="en-IN">
                <a:solidFill>
                  <a:srgbClr val="000000"/>
                </a:solidFill>
              </a:rPr>
              <a:t>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851201"/>
            <a:ext cx="9992414" cy="3750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br>
              <a:rPr dirty="0" sz="4250" lang="en-US" spc="10"/>
            </a:br>
            <a:r>
              <a:rPr dirty="0" sz="4250" lang="en-US" spc="10"/>
              <a:t>T</a:t>
            </a:r>
            <a:br>
              <a:rPr dirty="0" sz="4250" lang="en-US" spc="10"/>
            </a:br>
            <a:r>
              <a:rPr dirty="0" sz="4250" lang="en-US" spc="10"/>
              <a:t>1</a:t>
            </a:r>
            <a:r>
              <a:rPr dirty="0" sz="4250" lang="en-US" spc="10"/>
              <a:t>.</a:t>
            </a:r>
            <a:r>
              <a:rPr dirty="0" sz="4250" lang="en-US" spc="10"/>
              <a:t>I</a:t>
            </a:r>
            <a:r>
              <a:rPr dirty="0" sz="4250" lang="en-US" spc="10"/>
              <a:t>d</a:t>
            </a:r>
            <a:r>
              <a:rPr dirty="0" sz="4250" lang="en-US" spc="10"/>
              <a:t>e</a:t>
            </a:r>
            <a:r>
              <a:rPr dirty="0" sz="4250" lang="en-US" spc="10"/>
              <a:t>n</a:t>
            </a:r>
            <a:r>
              <a:rPr dirty="0" sz="4250" lang="en-US" spc="10"/>
              <a:t>t</a:t>
            </a:r>
            <a:r>
              <a:rPr dirty="0" sz="4250" lang="en-US" spc="10"/>
              <a:t>i</a:t>
            </a:r>
            <a:r>
              <a:rPr dirty="0" sz="4250" lang="en-US" spc="10"/>
              <a:t>f</a:t>
            </a:r>
            <a:r>
              <a:rPr dirty="0" sz="4250" lang="en-US" spc="10"/>
              <a:t>y</a:t>
            </a:r>
            <a:r>
              <a:rPr dirty="0" sz="4250" lang="en-US" spc="10"/>
              <a:t> </a:t>
            </a:r>
            <a:r>
              <a:rPr dirty="0" sz="4250" lang="en-US" spc="10"/>
              <a:t>p</a:t>
            </a:r>
            <a:r>
              <a:rPr dirty="0" sz="4250" lang="en-US" spc="10"/>
              <a:t>r</a:t>
            </a:r>
            <a:r>
              <a:rPr dirty="0" sz="4250" lang="en-US" spc="10"/>
              <a:t>o</a:t>
            </a:r>
            <a:r>
              <a:rPr dirty="0" sz="4250" lang="en-US" spc="10"/>
              <a:t>b</a:t>
            </a:r>
            <a:r>
              <a:rPr dirty="0" sz="4250" lang="en-US" spc="10"/>
              <a:t>l</a:t>
            </a:r>
            <a:r>
              <a:rPr dirty="0" sz="4250" lang="en-US" spc="10"/>
              <a:t>e</a:t>
            </a:r>
            <a:r>
              <a:rPr dirty="0" sz="4250" lang="en-US" spc="10"/>
              <a:t>m</a:t>
            </a:r>
            <a:br>
              <a:rPr dirty="0" sz="4250" lang="en-US" spc="10"/>
            </a:br>
            <a:r>
              <a:rPr dirty="0" sz="4250" lang="en-US" spc="10"/>
              <a:t>2</a:t>
            </a:r>
            <a:r>
              <a:rPr dirty="0" sz="4250" lang="en-US" spc="10"/>
              <a:t>.</a:t>
            </a:r>
            <a:r>
              <a:rPr dirty="0" sz="4250" lang="en-US" spc="10"/>
              <a:t>p</a:t>
            </a:r>
            <a:r>
              <a:rPr dirty="0" sz="4250" lang="en-US" spc="10"/>
              <a:t>u</a:t>
            </a:r>
            <a:r>
              <a:rPr dirty="0" sz="4250" lang="en-US" spc="10"/>
              <a:t>t</a:t>
            </a:r>
            <a:r>
              <a:rPr dirty="0" sz="4250" lang="en-US" spc="10"/>
              <a:t> </a:t>
            </a:r>
            <a:r>
              <a:rPr dirty="0" sz="4250" lang="en-US" spc="10"/>
              <a:t>t</a:t>
            </a:r>
            <a:r>
              <a:rPr dirty="0" sz="4250" lang="en-US" spc="10"/>
              <a:t>h</a:t>
            </a:r>
            <a:r>
              <a:rPr dirty="0" sz="4250" lang="en-US" spc="10"/>
              <a:t>e</a:t>
            </a:r>
            <a:r>
              <a:rPr dirty="0" sz="4250" lang="en-US" spc="10"/>
              <a:t> </a:t>
            </a:r>
            <a:r>
              <a:rPr dirty="0" sz="4250" lang="en-US" spc="10"/>
              <a:t>p</a:t>
            </a:r>
            <a:r>
              <a:rPr dirty="0" sz="4250" lang="en-US" spc="10"/>
              <a:t>r</a:t>
            </a:r>
            <a:r>
              <a:rPr dirty="0" sz="4250" lang="en-US" spc="10"/>
              <a:t>o</a:t>
            </a:r>
            <a:r>
              <a:rPr dirty="0" sz="4250" lang="en-US" spc="10"/>
              <a:t>b</a:t>
            </a:r>
            <a:r>
              <a:rPr dirty="0" sz="4250" lang="en-US" spc="10"/>
              <a:t>l</a:t>
            </a:r>
            <a:r>
              <a:rPr dirty="0" sz="4250" lang="en-US" spc="10"/>
              <a:t>e</a:t>
            </a:r>
            <a:r>
              <a:rPr dirty="0" sz="4250" lang="en-US" spc="10"/>
              <a:t>m</a:t>
            </a:r>
            <a:br>
              <a:rPr dirty="0" sz="4250" lang="en-US" spc="10"/>
            </a:br>
            <a:r>
              <a:rPr dirty="0" sz="4250" lang="en-US" spc="10"/>
              <a:t>3</a:t>
            </a:r>
            <a:r>
              <a:rPr dirty="0" sz="4250" lang="en-US" spc="10"/>
              <a:t>.</a:t>
            </a:r>
            <a:r>
              <a:rPr dirty="0" sz="4250" lang="en-US" spc="10"/>
              <a:t>f</a:t>
            </a:r>
            <a:r>
              <a:rPr dirty="0" sz="4250" lang="en-US" spc="10"/>
              <a:t>i</a:t>
            </a:r>
            <a:r>
              <a:rPr dirty="0" sz="4250" lang="en-US" spc="10"/>
              <a:t>n</a:t>
            </a:r>
            <a:r>
              <a:rPr dirty="0" sz="4250" lang="en-US" spc="10"/>
              <a:t>d</a:t>
            </a:r>
            <a:r>
              <a:rPr dirty="0" sz="4250" lang="en-US" spc="10"/>
              <a:t> </a:t>
            </a:r>
            <a:r>
              <a:rPr dirty="0" sz="4250" lang="en-US" spc="10"/>
              <a:t>t</a:t>
            </a:r>
            <a:r>
              <a:rPr dirty="0" sz="4250" lang="en-US" spc="10"/>
              <a:t>h</a:t>
            </a:r>
            <a:r>
              <a:rPr dirty="0" sz="4250" lang="en-US" spc="10"/>
              <a:t>e</a:t>
            </a:r>
            <a:r>
              <a:rPr dirty="0" sz="4250" lang="en-US" spc="10"/>
              <a:t> </a:t>
            </a:r>
            <a:r>
              <a:rPr dirty="0" sz="4250" lang="en-US" spc="10"/>
              <a:t>r</a:t>
            </a:r>
            <a:r>
              <a:rPr dirty="0" sz="4250" lang="en-US" spc="10"/>
              <a:t>o</a:t>
            </a:r>
            <a:r>
              <a:rPr dirty="0" sz="4250" lang="en-US" spc="10"/>
              <a:t>o</a:t>
            </a:r>
            <a:r>
              <a:rPr dirty="0" sz="4250" lang="en-US" spc="10"/>
              <a:t>t</a:t>
            </a:r>
            <a:r>
              <a:rPr dirty="0" sz="4250" lang="en-US" spc="10"/>
              <a:t> </a:t>
            </a:r>
            <a:r>
              <a:rPr dirty="0" sz="4250" lang="en-US" spc="10"/>
              <a:t>c</a:t>
            </a:r>
            <a:r>
              <a:rPr dirty="0" sz="4250" lang="en-US" spc="10"/>
              <a:t>a</a:t>
            </a:r>
            <a:r>
              <a:rPr dirty="0" sz="4250" lang="en-US" spc="10"/>
              <a:t>use</a:t>
            </a:r>
            <a:r>
              <a:rPr dirty="0" sz="4250" lang="en-US" spc="10"/>
              <a:t> </a:t>
            </a:r>
            <a:br>
              <a:rPr dirty="0" sz="4250" lang="en-US" spc="10"/>
            </a:br>
            <a:r>
              <a:rPr dirty="0" sz="4250" lang="en-US" spc="10"/>
              <a:t>4</a:t>
            </a:r>
            <a:r>
              <a:rPr dirty="0" sz="4250" lang="en-US" spc="10"/>
              <a:t>.</a:t>
            </a:r>
            <a:r>
              <a:rPr dirty="0" sz="4250" lang="en-US" spc="10"/>
              <a:t>d</a:t>
            </a:r>
            <a:r>
              <a:rPr dirty="0" sz="4250" lang="en-US" spc="10"/>
              <a:t>e</a:t>
            </a:r>
            <a:r>
              <a:rPr dirty="0" sz="4250" lang="en-US" spc="10"/>
              <a:t>s</a:t>
            </a:r>
            <a:r>
              <a:rPr dirty="0" sz="4250" lang="en-US" spc="10"/>
              <a:t>c</a:t>
            </a:r>
            <a:r>
              <a:rPr dirty="0" sz="4250" lang="en-US" spc="10"/>
              <a:t>ribe</a:t>
            </a:r>
            <a:r>
              <a:rPr dirty="0" sz="4250" lang="en-US" spc="10"/>
              <a:t> </a:t>
            </a:r>
            <a:r>
              <a:rPr dirty="0" sz="4250" lang="en-US" spc="10"/>
              <a:t>your</a:t>
            </a:r>
            <a:r>
              <a:rPr dirty="0" sz="4250" lang="en-US" spc="10"/>
              <a:t> </a:t>
            </a:r>
            <a:r>
              <a:rPr dirty="0" sz="4250" lang="en-US" spc="10"/>
              <a:t>i</a:t>
            </a:r>
            <a:r>
              <a:rPr dirty="0" sz="4250" lang="en-US" spc="10"/>
              <a:t>d</a:t>
            </a:r>
            <a:r>
              <a:rPr dirty="0" sz="4250" lang="en-US" spc="10"/>
              <a:t>e</a:t>
            </a:r>
            <a:r>
              <a:rPr dirty="0" sz="4250" lang="en-US" spc="10"/>
              <a:t>a</a:t>
            </a:r>
            <a:r>
              <a:rPr dirty="0" sz="4250" lang="en-US" spc="10"/>
              <a:t>l</a:t>
            </a:r>
            <a:r>
              <a:rPr dirty="0" sz="4250" lang="en-US" spc="10"/>
              <a:t> </a:t>
            </a:r>
            <a:r>
              <a:rPr dirty="0" sz="4250" lang="en-US" spc="10"/>
              <a:t>o</a:t>
            </a:r>
            <a:r>
              <a:rPr dirty="0" sz="4250" lang="en-US" spc="10"/>
              <a:t>u</a:t>
            </a:r>
            <a:r>
              <a:rPr dirty="0" sz="4250" lang="en-US" spc="10"/>
              <a:t>t</a:t>
            </a:r>
            <a:r>
              <a:rPr dirty="0" sz="4250" lang="en-US" spc="10"/>
              <a:t> </a:t>
            </a:r>
            <a:r>
              <a:rPr dirty="0" sz="4250" lang="en-US" spc="10"/>
              <a:t>c</a:t>
            </a:r>
            <a:r>
              <a:rPr dirty="0" sz="4250" lang="en-US" spc="10"/>
              <a:t>o</a:t>
            </a:r>
            <a:r>
              <a:rPr dirty="0" sz="4250" lang="en-US" spc="10"/>
              <a:t>m</a:t>
            </a:r>
            <a:r>
              <a:rPr dirty="0" sz="4250" lang="en-US" spc="10"/>
              <a:t>e</a:t>
            </a:r>
            <a:r>
              <a:rPr dirty="0" sz="4250" lang="en-US" spc="10"/>
              <a: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855528"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TextBox 10"/>
          <p:cNvSpPr txBox="1"/>
          <p:nvPr/>
        </p:nvSpPr>
        <p:spPr>
          <a:xfrm>
            <a:off x="-590868" y="2019300"/>
            <a:ext cx="79248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0"/>
          <p:cNvSpPr txBox="1"/>
          <p:nvPr/>
        </p:nvSpPr>
        <p:spPr>
          <a:xfrm>
            <a:off x="990600" y="2133600"/>
            <a:ext cx="7838209"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0"/>
          <p:cNvSpPr txBox="1"/>
          <p:nvPr/>
        </p:nvSpPr>
        <p:spPr>
          <a:xfrm>
            <a:off x="0" y="2534920"/>
            <a:ext cx="7665027"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8" name="TextBox 10"/>
          <p:cNvSpPr txBox="1"/>
          <p:nvPr/>
        </p:nvSpPr>
        <p:spPr>
          <a:xfrm>
            <a:off x="1143000" y="2286000"/>
            <a:ext cx="79248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9" name="TextBox 10"/>
          <p:cNvSpPr txBox="1"/>
          <p:nvPr/>
        </p:nvSpPr>
        <p:spPr>
          <a:xfrm>
            <a:off x="1295400" y="2438400"/>
            <a:ext cx="7924800" cy="4003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approach: How the project will be executed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timeline: The schedule of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budget: The budget for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resources: The resources required for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roles: Who is responsible for each task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
          <p:cNvSpPr txBox="1"/>
          <p:nvPr/>
        </p:nvSpPr>
        <p:spPr>
          <a:xfrm>
            <a:off x="699451" y="2019300"/>
            <a:ext cx="6719454" cy="3025140"/>
          </a:xfrm>
          <a:prstGeom prst="rect"/>
        </p:spPr>
        <p:txBody>
          <a:bodyPr rtlCol="0" wrap="square">
            <a:spAutoFit/>
          </a:bodyPr>
          <a:p>
            <a:r>
              <a:rPr sz="2800" lang="en-IN">
                <a:solidFill>
                  <a:srgbClr val="000000"/>
                </a:solidFill>
              </a:rPr>
              <a:t>project overview is a detailed description of a project's goals and objectives, the steps to achieve these goals, and the expected outcomes. In addition, a project overview enables you to outline the project schedule, budget, necessary resources, and status.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
          <p:cNvSpPr txBox="1"/>
          <p:nvPr/>
        </p:nvSpPr>
        <p:spPr>
          <a:xfrm>
            <a:off x="3886592" y="1695449"/>
            <a:ext cx="5557445" cy="3863340"/>
          </a:xfrm>
          <a:prstGeom prst="rect"/>
        </p:spPr>
        <p:txBody>
          <a:bodyPr rtlCol="0" wrap="square">
            <a:spAutoFit/>
          </a:bodyPr>
          <a:p>
            <a:r>
              <a:rPr sz="2800" lang="en-IN">
                <a:solidFill>
                  <a:srgbClr val="000000"/>
                </a:solidFill>
              </a:rPr>
              <a:t>A true solution is a mixture of solute and solvent that is homogeneous. Filtration cannot separate the solute from the solution in a true solution. The solute's particle size is around the same as the solvent's, and the solvent and solute move through the filter paper together.</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
          <p:cNvSpPr txBox="1"/>
          <p:nvPr/>
        </p:nvSpPr>
        <p:spPr>
          <a:xfrm>
            <a:off x="1524000" y="1916429"/>
            <a:ext cx="4572000" cy="3025140"/>
          </a:xfrm>
          <a:prstGeom prst="rect"/>
        </p:spPr>
        <p:txBody>
          <a:bodyPr rtlCol="0" wrap="square">
            <a:spAutoFit/>
          </a:bodyPr>
          <a:p>
            <a:r>
              <a:rPr sz="2800" lang="en-IN">
                <a:solidFill>
                  <a:srgbClr val="000000"/>
                </a:solidFill>
              </a:rPr>
              <a:t>Training and testing machine learning models
Data visualization
Research
Statistical analysis
Analytics
Business intelligence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
          <p:cNvSpPr txBox="1"/>
          <p:nvPr/>
        </p:nvSpPr>
        <p:spPr>
          <a:xfrm>
            <a:off x="3056909" y="587152"/>
            <a:ext cx="5506682" cy="510540"/>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W</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OUR</a:t>
            </a:r>
            <a:r>
              <a:rPr sz="2800" lang="en-US">
                <a:solidFill>
                  <a:srgbClr val="000000"/>
                </a:solidFill>
              </a:rPr>
              <a:t> </a:t>
            </a:r>
            <a:r>
              <a:rPr sz="2800" lang="en-US">
                <a:solidFill>
                  <a:srgbClr val="000000"/>
                </a:solidFill>
              </a:rPr>
              <a:t>SOLUTION</a:t>
            </a:r>
            <a:r>
              <a:rPr sz="2800" lang="en-US">
                <a:solidFill>
                  <a:srgbClr val="000000"/>
                </a:solidFill>
              </a:rPr>
              <a:t> </a:t>
            </a:r>
            <a:endParaRPr sz="2800" lang="en-IN">
              <a:solidFill>
                <a:srgbClr val="000000"/>
              </a:solidFill>
            </a:endParaRPr>
          </a:p>
        </p:txBody>
      </p:sp>
      <p:sp>
        <p:nvSpPr>
          <p:cNvPr id="1048680" name=""/>
          <p:cNvSpPr txBox="1"/>
          <p:nvPr/>
        </p:nvSpPr>
        <p:spPr>
          <a:xfrm>
            <a:off x="2526029" y="2019300"/>
            <a:ext cx="5085734" cy="1348740"/>
          </a:xfrm>
          <a:prstGeom prst="rect"/>
        </p:spPr>
        <p:txBody>
          <a:bodyPr rtlCol="0" wrap="square">
            <a:spAutoFit/>
          </a:bodyPr>
          <a:p>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5</a:t>
            </a:r>
            <a:r>
              <a:rPr sz="2800" lang="en-US">
                <a:solidFill>
                  <a:srgbClr val="000000"/>
                </a:solidFill>
              </a:rPr>
              <a:t>,</a:t>
            </a:r>
            <a:r>
              <a:rPr sz="2800" lang="en-US">
                <a:solidFill>
                  <a:srgbClr val="000000"/>
                </a:solidFill>
              </a:rPr>
              <a:t>"</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Y</a:t>
            </a:r>
            <a:r>
              <a:rPr sz="2800" lang="en-US">
                <a:solidFill>
                  <a:srgbClr val="000000"/>
                </a:solidFill>
              </a:rPr>
              <a:t> </a:t>
            </a:r>
            <a:r>
              <a:rPr sz="2800" lang="en-US">
                <a:solidFill>
                  <a:srgbClr val="000000"/>
                </a:solidFill>
              </a:rPr>
              <a:t>H</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a:t>
            </a:r>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3</a:t>
            </a:r>
            <a:r>
              <a:rPr sz="2800" lang="en-US">
                <a:solidFill>
                  <a:srgbClr val="000000"/>
                </a:solidFill>
              </a:rPr>
              <a:t>,</a:t>
            </a:r>
            <a:r>
              <a:rPr sz="2800" lang="en-US">
                <a:solidFill>
                  <a:srgbClr val="000000"/>
                </a:solidFill>
              </a:rPr>
              <a:t>"</a:t>
            </a:r>
            <a:endParaRPr sz="2800" lang="en-IN">
              <a:solidFill>
                <a:srgbClr val="000000"/>
              </a:solidFill>
            </a:endParaRPr>
          </a:p>
          <a:p>
            <a:r>
              <a:rPr sz="2800" lang="en-US">
                <a:solidFill>
                  <a:srgbClr val="000000"/>
                </a:solidFill>
              </a:rPr>
              <a:t>H</a:t>
            </a:r>
            <a:r>
              <a:rPr sz="2800" lang="en-US">
                <a:solidFill>
                  <a:srgbClr val="000000"/>
                </a:solidFill>
              </a:rPr>
              <a:t>,</a:t>
            </a:r>
            <a:r>
              <a:rPr sz="2800" lang="en-US">
                <a:solidFill>
                  <a:srgbClr val="000000"/>
                </a:solidFill>
              </a:rPr>
              <a:t>G</a:t>
            </a:r>
            <a:r>
              <a:rPr sz="2800" lang="en-US">
                <a:solidFill>
                  <a:srgbClr val="000000"/>
                </a:solidFill>
              </a:rPr>
              <a:t>,</a:t>
            </a:r>
            <a:r>
              <a:rPr sz="2800" lang="en-US">
                <a:solidFill>
                  <a:srgbClr val="000000"/>
                </a:solidFill>
              </a:rPr>
              <a:t>H</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a:t>
            </a:r>
            <a:r>
              <a:rPr sz="2800" lang="en-US">
                <a:solidFill>
                  <a:srgbClr val="000000"/>
                </a:solidFill>
              </a:rPr>
              <a:t>"</a:t>
            </a:r>
            <a:r>
              <a:rPr sz="2800" lang="en-US">
                <a:solidFill>
                  <a:srgbClr val="000000"/>
                </a:solidFill>
              </a:rPr>
              <a:t>M</a:t>
            </a:r>
            <a:r>
              <a:rPr sz="2800" lang="en-US">
                <a:solidFill>
                  <a:srgbClr val="000000"/>
                </a:solidFill>
              </a:rPr>
              <a:t>E</a:t>
            </a:r>
            <a:r>
              <a:rPr sz="2800" lang="en-US">
                <a:solidFill>
                  <a:srgbClr val="000000"/>
                </a:solidFill>
              </a:rPr>
              <a:t>D</a:t>
            </a:r>
            <a:r>
              <a:rPr sz="2800" lang="en-US">
                <a:solidFill>
                  <a:srgbClr val="000000"/>
                </a:solidFill>
              </a:rPr>
              <a:t>"</a:t>
            </a:r>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a:t>
            </a:r>
            <a:r>
              <a:rPr sz="2800" lang="en-US">
                <a:solidFill>
                  <a:srgbClr val="000000"/>
                </a:solidFill>
              </a:rPr>
              <a:t>TRUE</a:t>
            </a:r>
            <a:r>
              <a:rPr sz="2800" lang="en-US">
                <a:solidFill>
                  <a:srgbClr val="000000"/>
                </a:solidFill>
              </a:rPr>
              <a:t>,</a:t>
            </a:r>
            <a:r>
              <a:rPr sz="2800" lang="en-US">
                <a:solidFill>
                  <a:srgbClr val="000000"/>
                </a:solidFill>
              </a:rPr>
              <a:t> </a:t>
            </a:r>
            <a:r>
              <a:rPr sz="2800" lang="en-US">
                <a:solidFill>
                  <a:srgbClr val="000000"/>
                </a:solidFill>
              </a:rPr>
              <a:t>"</a:t>
            </a:r>
            <a:endParaRPr sz="2800" lang="en-IN">
              <a:solidFill>
                <a:srgbClr val="000000"/>
              </a:solidFill>
            </a:endParaRPr>
          </a:p>
          <a:p>
            <a:r>
              <a:rPr sz="2800" lang="en-US">
                <a:solidFill>
                  <a:srgbClr val="000000"/>
                </a:solidFill>
              </a:rPr>
              <a:t>"</a:t>
            </a:r>
            <a:r>
              <a:rPr sz="2800" lang="en-US">
                <a:solidFill>
                  <a:srgbClr val="000000"/>
                </a:solidFill>
              </a:rPr>
              <a:t>L</a:t>
            </a:r>
            <a:r>
              <a:rPr sz="2800" lang="en-US">
                <a:solidFill>
                  <a:srgbClr val="000000"/>
                </a:solidFill>
              </a:rPr>
              <a:t>O</a:t>
            </a:r>
            <a:r>
              <a:rPr sz="2800" lang="en-US">
                <a:solidFill>
                  <a:srgbClr val="000000"/>
                </a:solidFill>
              </a:rPr>
              <a:t>W</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2024-09-09T08:14:52Z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cbc0069c25184dd3896cbd7f69a3866f</vt:lpwstr>
  </property>
</Properties>
</file>