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Droid Sans" charset="0"/>
        <a:ea typeface="+mn-ea"/>
        <a:cs typeface="+mn-cs"/>
      </a:defRPr>
    </a:lvl1pPr>
    <a:lvl2pPr marL="457200" algn="l" rtl="0" fontAlgn="base">
      <a:spcBef>
        <a:spcPct val="0"/>
      </a:spcBef>
      <a:spcAft>
        <a:spcPct val="0"/>
      </a:spcAft>
      <a:defRPr kern="1200">
        <a:solidFill>
          <a:schemeClr val="tx1"/>
        </a:solidFill>
        <a:latin typeface="Droid Sans" charset="0"/>
        <a:ea typeface="+mn-ea"/>
        <a:cs typeface="+mn-cs"/>
      </a:defRPr>
    </a:lvl2pPr>
    <a:lvl3pPr marL="914400" algn="l" rtl="0" fontAlgn="base">
      <a:spcBef>
        <a:spcPct val="0"/>
      </a:spcBef>
      <a:spcAft>
        <a:spcPct val="0"/>
      </a:spcAft>
      <a:defRPr kern="1200">
        <a:solidFill>
          <a:schemeClr val="tx1"/>
        </a:solidFill>
        <a:latin typeface="Droid Sans" charset="0"/>
        <a:ea typeface="+mn-ea"/>
        <a:cs typeface="+mn-cs"/>
      </a:defRPr>
    </a:lvl3pPr>
    <a:lvl4pPr marL="1371600" algn="l" rtl="0" fontAlgn="base">
      <a:spcBef>
        <a:spcPct val="0"/>
      </a:spcBef>
      <a:spcAft>
        <a:spcPct val="0"/>
      </a:spcAft>
      <a:defRPr kern="1200">
        <a:solidFill>
          <a:schemeClr val="tx1"/>
        </a:solidFill>
        <a:latin typeface="Droid Sans" charset="0"/>
        <a:ea typeface="+mn-ea"/>
        <a:cs typeface="+mn-cs"/>
      </a:defRPr>
    </a:lvl4pPr>
    <a:lvl5pPr marL="1828800" algn="l" rtl="0" fontAlgn="base">
      <a:spcBef>
        <a:spcPct val="0"/>
      </a:spcBef>
      <a:spcAft>
        <a:spcPct val="0"/>
      </a:spcAft>
      <a:defRPr kern="1200">
        <a:solidFill>
          <a:schemeClr val="tx1"/>
        </a:solidFill>
        <a:latin typeface="Droid Sans" charset="0"/>
        <a:ea typeface="+mn-ea"/>
        <a:cs typeface="+mn-cs"/>
      </a:defRPr>
    </a:lvl5pPr>
    <a:lvl6pPr marL="2286000" algn="l" defTabSz="914400" rtl="0" eaLnBrk="1" latinLnBrk="0" hangingPunct="1">
      <a:defRPr kern="1200">
        <a:solidFill>
          <a:schemeClr val="tx1"/>
        </a:solidFill>
        <a:latin typeface="Droid Sans" charset="0"/>
        <a:ea typeface="+mn-ea"/>
        <a:cs typeface="+mn-cs"/>
      </a:defRPr>
    </a:lvl6pPr>
    <a:lvl7pPr marL="2743200" algn="l" defTabSz="914400" rtl="0" eaLnBrk="1" latinLnBrk="0" hangingPunct="1">
      <a:defRPr kern="1200">
        <a:solidFill>
          <a:schemeClr val="tx1"/>
        </a:solidFill>
        <a:latin typeface="Droid Sans" charset="0"/>
        <a:ea typeface="+mn-ea"/>
        <a:cs typeface="+mn-cs"/>
      </a:defRPr>
    </a:lvl7pPr>
    <a:lvl8pPr marL="3200400" algn="l" defTabSz="914400" rtl="0" eaLnBrk="1" latinLnBrk="0" hangingPunct="1">
      <a:defRPr kern="1200">
        <a:solidFill>
          <a:schemeClr val="tx1"/>
        </a:solidFill>
        <a:latin typeface="Droid Sans" charset="0"/>
        <a:ea typeface="+mn-ea"/>
        <a:cs typeface="+mn-cs"/>
      </a:defRPr>
    </a:lvl8pPr>
    <a:lvl9pPr marL="3657600" algn="l" defTabSz="914400" rtl="0" eaLnBrk="1" latinLnBrk="0" hangingPunct="1">
      <a:defRPr kern="1200">
        <a:solidFill>
          <a:schemeClr val="tx1"/>
        </a:solidFill>
        <a:latin typeface="Droid Sans"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7" d="100"/>
          <a:sy n="77" d="100"/>
        </p:scale>
        <p:origin x="-840"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viewProps" Target="viewProp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5973A0-DA75-084C-010A-214A539D13E1}"/>
              </a:ext>
            </a:extLst>
          </p:cNvPr>
          <p:cNvSpPr>
            <a:spLocks noGrp="1" noChangeArrowheads="1"/>
          </p:cNvSpPr>
          <p:nvPr>
            <p:ph type="hdr" sz="quarter"/>
          </p:nvPr>
        </p:nvSpPr>
        <p:spPr bwMode="auto">
          <a:xfrm>
            <a:off x="0" y="0"/>
            <a:ext cx="52832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等线" panose="02010600030101010101" pitchFamily="2" charset="-122"/>
              </a:defRPr>
            </a:lvl1pPr>
          </a:lstStyle>
          <a:p>
            <a:endParaRPr lang="en-US" altLang="zh-CN"/>
          </a:p>
        </p:txBody>
      </p:sp>
      <p:sp>
        <p:nvSpPr>
          <p:cNvPr id="4099" name="Rectangle 3">
            <a:extLst>
              <a:ext uri="{FF2B5EF4-FFF2-40B4-BE49-F238E27FC236}">
                <a16:creationId xmlns:a16="http://schemas.microsoft.com/office/drawing/2014/main" id="{F2487949-8E70-77E0-1A6E-D9158B16DC3E}"/>
              </a:ext>
            </a:extLst>
          </p:cNvPr>
          <p:cNvSpPr>
            <a:spLocks noGrp="1" noChangeArrowheads="1"/>
          </p:cNvSpPr>
          <p:nvPr>
            <p:ph type="dt" idx="1"/>
          </p:nvPr>
        </p:nvSpPr>
        <p:spPr bwMode="auto">
          <a:xfrm>
            <a:off x="6905625" y="0"/>
            <a:ext cx="52832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ea typeface="等线" panose="02010600030101010101" pitchFamily="2" charset="-122"/>
                <a:cs typeface="等线" panose="02010600030101010101" pitchFamily="2" charset="-122"/>
              </a:defRPr>
            </a:lvl1pPr>
          </a:lstStyle>
          <a:p>
            <a:fld id="{733173A2-C4EB-4F10-BC70-F8184D7D4847}" type="datetime1">
              <a:rPr lang="en-US" altLang="en-US"/>
              <a:pPr/>
              <a:t>10/3/2024</a:t>
            </a:fld>
            <a:endParaRPr lang="en-US" altLang="zh-CN">
              <a:ea typeface="+mn-ea"/>
            </a:endParaRPr>
          </a:p>
        </p:txBody>
      </p:sp>
      <p:sp>
        <p:nvSpPr>
          <p:cNvPr id="4100" name="Rectangle 4">
            <a:extLst>
              <a:ext uri="{FF2B5EF4-FFF2-40B4-BE49-F238E27FC236}">
                <a16:creationId xmlns:a16="http://schemas.microsoft.com/office/drawing/2014/main" id="{44114C78-9B28-3666-036B-7DF63DA430A5}"/>
              </a:ext>
            </a:extLst>
          </p:cNvPr>
          <p:cNvSpPr>
            <a:spLocks noGrp="1" noRot="1" noChangeAspect="1" noChangeArrowheads="1"/>
          </p:cNvSpPr>
          <p:nvPr>
            <p:ph type="sldImg" idx="2"/>
          </p:nvPr>
        </p:nvSpPr>
        <p:spPr bwMode="auto">
          <a:xfrm>
            <a:off x="4038600" y="857250"/>
            <a:ext cx="4114800" cy="2314575"/>
          </a:xfrm>
          <a:prstGeom prst="rect">
            <a:avLst/>
          </a:prstGeom>
          <a:noFill/>
          <a:ln w="12700" cmpd="sng">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49B93BE6-7BEB-3CB8-051F-EC71FB4CC28A}"/>
              </a:ext>
            </a:extLst>
          </p:cNvPr>
          <p:cNvSpPr>
            <a:spLocks noGrp="1" noChangeArrowheads="1"/>
          </p:cNvSpPr>
          <p:nvPr>
            <p:ph type="body" sz="quarter" idx="3"/>
          </p:nvPr>
        </p:nvSpPr>
        <p:spPr bwMode="auto">
          <a:xfrm>
            <a:off x="1219200" y="3300413"/>
            <a:ext cx="9753600" cy="270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a:extLst>
              <a:ext uri="{FF2B5EF4-FFF2-40B4-BE49-F238E27FC236}">
                <a16:creationId xmlns:a16="http://schemas.microsoft.com/office/drawing/2014/main" id="{B2640610-CED6-FDAF-ACA9-1A9195F8CEB8}"/>
              </a:ext>
            </a:extLst>
          </p:cNvPr>
          <p:cNvSpPr>
            <a:spLocks noGrp="1" noChangeArrowheads="1"/>
          </p:cNvSpPr>
          <p:nvPr>
            <p:ph type="ftr" sz="quarter" idx="4"/>
          </p:nvPr>
        </p:nvSpPr>
        <p:spPr bwMode="auto">
          <a:xfrm>
            <a:off x="0" y="6513513"/>
            <a:ext cx="528320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cs typeface="等线" panose="02010600030101010101" pitchFamily="2" charset="-122"/>
              </a:defRPr>
            </a:lvl1pPr>
          </a:lstStyle>
          <a:p>
            <a:endParaRPr lang="en-US" altLang="zh-CN"/>
          </a:p>
        </p:txBody>
      </p:sp>
      <p:sp>
        <p:nvSpPr>
          <p:cNvPr id="4103" name="Rectangle 7">
            <a:extLst>
              <a:ext uri="{FF2B5EF4-FFF2-40B4-BE49-F238E27FC236}">
                <a16:creationId xmlns:a16="http://schemas.microsoft.com/office/drawing/2014/main" id="{7C52185E-A5A7-B9E5-F7D2-9C58BC7575FA}"/>
              </a:ext>
            </a:extLst>
          </p:cNvPr>
          <p:cNvSpPr>
            <a:spLocks noGrp="1" noChangeArrowheads="1"/>
          </p:cNvSpPr>
          <p:nvPr>
            <p:ph type="sldNum" sz="quarter" idx="5"/>
          </p:nvPr>
        </p:nvSpPr>
        <p:spPr bwMode="auto">
          <a:xfrm>
            <a:off x="6905625" y="6513513"/>
            <a:ext cx="528320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ea typeface="宋体" panose="02010600030101010101" pitchFamily="2" charset="-122"/>
              </a:defRPr>
            </a:lvl1pPr>
          </a:lstStyle>
          <a:p>
            <a:fld id="{F229FB19-36B8-4031-ABAF-B9C4498D6BE6}" type="slidenum">
              <a:rPr lang="zh-CN" altLang="en-US"/>
              <a:pPr/>
              <a:t>‹#›</a:t>
            </a:fld>
            <a:endParaRPr lang="en-US" altLang="zh-CN">
              <a:ea typeface="+mn-ea"/>
              <a:cs typeface="等线" panose="02010600030101010101" pitchFamily="2" charset="-122"/>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4572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9144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3716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18288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D0244EF-293B-93E4-8A8D-88A612D7BEB9}"/>
              </a:ext>
            </a:extLst>
          </p:cNvPr>
          <p:cNvSpPr>
            <a:spLocks noGrp="1" noChangeArrowheads="1"/>
          </p:cNvSpPr>
          <p:nvPr>
            <p:ph type="sldNum" sz="quarter" idx="5"/>
          </p:nvPr>
        </p:nvSpPr>
        <p:spPr>
          <a:ln/>
        </p:spPr>
        <p:txBody>
          <a:bodyPr/>
          <a:lstStyle/>
          <a:p>
            <a:fld id="{73278B62-EDD7-4B6E-BEC0-BF8EFAED1615}" type="slidenum">
              <a:rPr lang="zh-CN" altLang="en-US"/>
              <a:pPr/>
              <a:t>1</a:t>
            </a:fld>
            <a:endParaRPr lang="en-US" altLang="zh-CN">
              <a:ea typeface="等线" panose="02010600030101010101" pitchFamily="2" charset="-122"/>
              <a:cs typeface="等线" panose="02010600030101010101" pitchFamily="2" charset="-122"/>
            </a:endParaRPr>
          </a:p>
        </p:txBody>
      </p:sp>
      <p:sp>
        <p:nvSpPr>
          <p:cNvPr id="17410" name="Rectangle 2">
            <a:extLst>
              <a:ext uri="{FF2B5EF4-FFF2-40B4-BE49-F238E27FC236}">
                <a16:creationId xmlns:a16="http://schemas.microsoft.com/office/drawing/2014/main" id="{BD84CD2B-25AA-CC31-4CF7-E961ACDC40FC}"/>
              </a:ext>
            </a:extLst>
          </p:cNvPr>
          <p:cNvSpPr>
            <a:spLocks noGrp="1" noRot="1" noChangeAspect="1" noChangeArrowheads="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
        <p:nvSpPr>
          <p:cNvPr id="17411" name="Rectangle 3">
            <a:extLst>
              <a:ext uri="{FF2B5EF4-FFF2-40B4-BE49-F238E27FC236}">
                <a16:creationId xmlns:a16="http://schemas.microsoft.com/office/drawing/2014/main" id="{C3D1C479-CA49-E9DA-8506-A75AEC152354}"/>
              </a:ext>
            </a:extLst>
          </p:cNvPr>
          <p:cNvSpPr>
            <a:spLocks noGrp="1" noChangeArrowheads="1"/>
          </p:cNvSpPr>
          <p:nvPr>
            <p:ph type="body" idx="1"/>
          </p:nvPr>
        </p:nvSpPr>
        <p:spPr bwMode="auto">
          <a:xfrm>
            <a:off x="1219200" y="3300413"/>
            <a:ext cx="9753600" cy="270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5267-F1BC-5EE6-FBB3-C1EFB108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DF579-F190-90DC-9CA8-F7E49136D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98913EA0-0D6A-17FE-3B6E-BE3391E19478}"/>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992FDACF-7F4A-AD99-7292-789D7DF9F578}"/>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6" name="Slide Number Placeholder 5">
            <a:extLst>
              <a:ext uri="{FF2B5EF4-FFF2-40B4-BE49-F238E27FC236}">
                <a16:creationId xmlns:a16="http://schemas.microsoft.com/office/drawing/2014/main" id="{22436993-D763-D3BE-03DB-5A6F2F47C0B4}"/>
              </a:ext>
            </a:extLst>
          </p:cNvPr>
          <p:cNvSpPr>
            <a:spLocks noGrp="1"/>
          </p:cNvSpPr>
          <p:nvPr>
            <p:ph type="sldNum" sz="quarter" idx="12"/>
          </p:nvPr>
        </p:nvSpPr>
        <p:spPr/>
        <p:txBody>
          <a:bodyPr/>
          <a:lstStyle>
            <a:lvl1pPr>
              <a:defRPr/>
            </a:lvl1pPr>
          </a:lstStyle>
          <a:p>
            <a:fld id="{F22B5C27-2262-42CB-BCE4-8474CB94DE31}" type="slidenum">
              <a:rPr lang="zh-CN" altLang="en-US"/>
              <a:pPr/>
              <a:t>‹#›</a:t>
            </a:fld>
            <a:endParaRPr lang="en-US" altLang="zh-CN"/>
          </a:p>
        </p:txBody>
      </p:sp>
    </p:spTree>
    <p:extLst>
      <p:ext uri="{BB962C8B-B14F-4D97-AF65-F5344CB8AC3E}">
        <p14:creationId xmlns:p14="http://schemas.microsoft.com/office/powerpoint/2010/main" val="34546317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C191-810D-D7F7-EE6B-4D6558102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3AB9E-4FD5-B27D-14EE-E7050E3E0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EC1D324-C730-A2AF-F207-1CEA38E6743E}"/>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663984BD-4DA7-2B5A-DC11-B07C392A5C09}"/>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6" name="Slide Number Placeholder 5">
            <a:extLst>
              <a:ext uri="{FF2B5EF4-FFF2-40B4-BE49-F238E27FC236}">
                <a16:creationId xmlns:a16="http://schemas.microsoft.com/office/drawing/2014/main" id="{937D8754-95AB-764E-AEE9-ED260F801AB5}"/>
              </a:ext>
            </a:extLst>
          </p:cNvPr>
          <p:cNvSpPr>
            <a:spLocks noGrp="1"/>
          </p:cNvSpPr>
          <p:nvPr>
            <p:ph type="sldNum" sz="quarter" idx="12"/>
          </p:nvPr>
        </p:nvSpPr>
        <p:spPr/>
        <p:txBody>
          <a:bodyPr/>
          <a:lstStyle>
            <a:lvl1pPr>
              <a:defRPr/>
            </a:lvl1pPr>
          </a:lstStyle>
          <a:p>
            <a:fld id="{A981118D-DC0A-462D-9B07-48B56156865B}" type="slidenum">
              <a:rPr lang="zh-CN" altLang="en-US"/>
              <a:pPr/>
              <a:t>‹#›</a:t>
            </a:fld>
            <a:endParaRPr lang="en-US" altLang="zh-CN"/>
          </a:p>
        </p:txBody>
      </p:sp>
    </p:spTree>
    <p:extLst>
      <p:ext uri="{BB962C8B-B14F-4D97-AF65-F5344CB8AC3E}">
        <p14:creationId xmlns:p14="http://schemas.microsoft.com/office/powerpoint/2010/main" val="39308857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7AD66-3E34-C72D-E761-9016BD3546C4}"/>
              </a:ext>
            </a:extLst>
          </p:cNvPr>
          <p:cNvSpPr>
            <a:spLocks noGrp="1"/>
          </p:cNvSpPr>
          <p:nvPr>
            <p:ph type="title" orient="vert"/>
          </p:nvPr>
        </p:nvSpPr>
        <p:spPr>
          <a:xfrm>
            <a:off x="8839200" y="385763"/>
            <a:ext cx="2743200" cy="57181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5FB38A-6566-E68B-85A1-A31ABEEEE49D}"/>
              </a:ext>
            </a:extLst>
          </p:cNvPr>
          <p:cNvSpPr>
            <a:spLocks noGrp="1"/>
          </p:cNvSpPr>
          <p:nvPr>
            <p:ph type="body" orient="vert" idx="1"/>
          </p:nvPr>
        </p:nvSpPr>
        <p:spPr>
          <a:xfrm>
            <a:off x="609600" y="385763"/>
            <a:ext cx="8077200" cy="5718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892DBB-B1E1-77C7-5F01-85ECAED11094}"/>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AA981078-76E4-F22F-99E4-88155683C598}"/>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6" name="Slide Number Placeholder 5">
            <a:extLst>
              <a:ext uri="{FF2B5EF4-FFF2-40B4-BE49-F238E27FC236}">
                <a16:creationId xmlns:a16="http://schemas.microsoft.com/office/drawing/2014/main" id="{65BBA455-59EC-030A-510C-31578838CDDD}"/>
              </a:ext>
            </a:extLst>
          </p:cNvPr>
          <p:cNvSpPr>
            <a:spLocks noGrp="1"/>
          </p:cNvSpPr>
          <p:nvPr>
            <p:ph type="sldNum" sz="quarter" idx="12"/>
          </p:nvPr>
        </p:nvSpPr>
        <p:spPr/>
        <p:txBody>
          <a:bodyPr/>
          <a:lstStyle>
            <a:lvl1pPr>
              <a:defRPr/>
            </a:lvl1pPr>
          </a:lstStyle>
          <a:p>
            <a:fld id="{2D73B72D-D58F-47DE-81E4-C2ED2BF28427}" type="slidenum">
              <a:rPr lang="zh-CN" altLang="en-US"/>
              <a:pPr/>
              <a:t>‹#›</a:t>
            </a:fld>
            <a:endParaRPr lang="en-US" altLang="zh-CN"/>
          </a:p>
        </p:txBody>
      </p:sp>
    </p:spTree>
    <p:extLst>
      <p:ext uri="{BB962C8B-B14F-4D97-AF65-F5344CB8AC3E}">
        <p14:creationId xmlns:p14="http://schemas.microsoft.com/office/powerpoint/2010/main" val="20720316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4B7C-9BBE-FFC3-33D9-E6839B71573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916AA-DD1E-CB3E-1014-8CA0B74A440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6A8E07B5-2612-94A3-01AA-C982A30388CC}"/>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2F05C282-2906-9F11-DD96-2447A194B8B7}"/>
              </a:ext>
            </a:extLst>
          </p:cNvPr>
          <p:cNvSpPr>
            <a:spLocks noGrp="1"/>
          </p:cNvSpPr>
          <p:nvPr>
            <p:ph type="dt" sz="half" idx="11"/>
          </p:nvPr>
        </p:nvSpPr>
        <p:spPr/>
        <p:txBody>
          <a:bodyPr/>
          <a:lstStyle>
            <a:lvl1pPr>
              <a:defRPr/>
            </a:lvl1pPr>
          </a:lstStyle>
          <a:p>
            <a:fld id="{8978C319-BF17-4055-A304-540FBD71E787}"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59B761F6-E017-1C08-19E6-41129387555A}"/>
              </a:ext>
            </a:extLst>
          </p:cNvPr>
          <p:cNvSpPr>
            <a:spLocks noGrp="1"/>
          </p:cNvSpPr>
          <p:nvPr>
            <p:ph type="sldNum" sz="quarter" idx="12"/>
          </p:nvPr>
        </p:nvSpPr>
        <p:spPr/>
        <p:txBody>
          <a:bodyPr/>
          <a:lstStyle>
            <a:lvl1pPr>
              <a:defRPr/>
            </a:lvl1pPr>
          </a:lstStyle>
          <a:p>
            <a:fld id="{72B96F41-0C4E-4688-88D9-25EA3FF7AEA1}" type="slidenum">
              <a:rPr lang="zh-CN" altLang="en-US"/>
              <a:pPr/>
              <a:t>‹#›</a:t>
            </a:fld>
            <a:endParaRPr lang="en-US" altLang="zh-CN"/>
          </a:p>
        </p:txBody>
      </p:sp>
    </p:spTree>
    <p:extLst>
      <p:ext uri="{BB962C8B-B14F-4D97-AF65-F5344CB8AC3E}">
        <p14:creationId xmlns:p14="http://schemas.microsoft.com/office/powerpoint/2010/main" val="38747347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67C7-517C-066E-43ED-D08E493EAFD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B38F8B-B1DC-D0A4-095E-234C4BFD3C31}"/>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2A430AB-A1F2-C1E3-C602-ADA3D376FF43}"/>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799F4716-3F6E-B3DB-CE57-20C2B21CBA70}"/>
              </a:ext>
            </a:extLst>
          </p:cNvPr>
          <p:cNvSpPr>
            <a:spLocks noGrp="1"/>
          </p:cNvSpPr>
          <p:nvPr>
            <p:ph type="dt" sz="half" idx="11"/>
          </p:nvPr>
        </p:nvSpPr>
        <p:spPr/>
        <p:txBody>
          <a:bodyPr/>
          <a:lstStyle>
            <a:lvl1pPr>
              <a:defRPr/>
            </a:lvl1pPr>
          </a:lstStyle>
          <a:p>
            <a:fld id="{5E1EE90D-B1AA-4AD9-A7FA-835557D59ED1}"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9DAD41C7-B5D9-524B-F85C-05CE40DB84EB}"/>
              </a:ext>
            </a:extLst>
          </p:cNvPr>
          <p:cNvSpPr>
            <a:spLocks noGrp="1"/>
          </p:cNvSpPr>
          <p:nvPr>
            <p:ph type="sldNum" sz="quarter" idx="12"/>
          </p:nvPr>
        </p:nvSpPr>
        <p:spPr/>
        <p:txBody>
          <a:bodyPr/>
          <a:lstStyle>
            <a:lvl1pPr>
              <a:defRPr/>
            </a:lvl1pPr>
          </a:lstStyle>
          <a:p>
            <a:fld id="{12D91C1F-01EB-4878-9B42-4601E08D9D0C}" type="slidenum">
              <a:rPr lang="zh-CN" altLang="en-US"/>
              <a:pPr/>
              <a:t>‹#›</a:t>
            </a:fld>
            <a:endParaRPr lang="en-US" altLang="zh-CN"/>
          </a:p>
        </p:txBody>
      </p:sp>
    </p:spTree>
    <p:extLst>
      <p:ext uri="{BB962C8B-B14F-4D97-AF65-F5344CB8AC3E}">
        <p14:creationId xmlns:p14="http://schemas.microsoft.com/office/powerpoint/2010/main" val="230560933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07AF-9191-0F61-6DA7-D6CB307C551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55E81-DE25-D9DD-74DB-3C3F88555261}"/>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73A5130E-F596-490E-E571-2115133D03B2}"/>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FBF7A77E-B046-ED8F-6594-DCF8E6C59CE6}"/>
              </a:ext>
            </a:extLst>
          </p:cNvPr>
          <p:cNvSpPr>
            <a:spLocks noGrp="1"/>
          </p:cNvSpPr>
          <p:nvPr>
            <p:ph type="dt" sz="half" idx="11"/>
          </p:nvPr>
        </p:nvSpPr>
        <p:spPr/>
        <p:txBody>
          <a:bodyPr/>
          <a:lstStyle>
            <a:lvl1pPr>
              <a:defRPr/>
            </a:lvl1pPr>
          </a:lstStyle>
          <a:p>
            <a:fld id="{D15B77D8-93FA-4AB8-A816-90D5B97DEB03}"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3F12BFEF-BD2E-FD01-BEFE-828D31DADACA}"/>
              </a:ext>
            </a:extLst>
          </p:cNvPr>
          <p:cNvSpPr>
            <a:spLocks noGrp="1"/>
          </p:cNvSpPr>
          <p:nvPr>
            <p:ph type="sldNum" sz="quarter" idx="12"/>
          </p:nvPr>
        </p:nvSpPr>
        <p:spPr/>
        <p:txBody>
          <a:bodyPr/>
          <a:lstStyle>
            <a:lvl1pPr>
              <a:defRPr/>
            </a:lvl1pPr>
          </a:lstStyle>
          <a:p>
            <a:fld id="{79800662-CA4B-4A6F-B48B-1E308FC75335}" type="slidenum">
              <a:rPr lang="zh-CN" altLang="en-US"/>
              <a:pPr/>
              <a:t>‹#›</a:t>
            </a:fld>
            <a:endParaRPr lang="en-US" altLang="zh-CN"/>
          </a:p>
        </p:txBody>
      </p:sp>
    </p:spTree>
    <p:extLst>
      <p:ext uri="{BB962C8B-B14F-4D97-AF65-F5344CB8AC3E}">
        <p14:creationId xmlns:p14="http://schemas.microsoft.com/office/powerpoint/2010/main" val="386178061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1975-7FA4-0B26-0B33-1B8C437EF1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CF1BDC5-C1D8-088B-6CEB-E0D6B19E71D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DE96F-6DFB-D88E-6080-741C843EFAE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D53472-06AF-7301-A5E8-4B16CDFEA932}"/>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2D9807CC-ACB1-AADB-D256-0D7C6835BC5C}"/>
              </a:ext>
            </a:extLst>
          </p:cNvPr>
          <p:cNvSpPr>
            <a:spLocks noGrp="1"/>
          </p:cNvSpPr>
          <p:nvPr>
            <p:ph type="dt" sz="half" idx="11"/>
          </p:nvPr>
        </p:nvSpPr>
        <p:spPr/>
        <p:txBody>
          <a:bodyPr/>
          <a:lstStyle>
            <a:lvl1pPr>
              <a:defRPr/>
            </a:lvl1pPr>
          </a:lstStyle>
          <a:p>
            <a:fld id="{4A807750-603B-455F-8172-4413C9C8C3B2}" type="datetime1">
              <a:rPr lang="zh-CN" altLang="en-US"/>
              <a:pPr/>
              <a:t>2024/10/3</a:t>
            </a:fld>
            <a:endParaRPr lang="en-US" altLang="zh-CN"/>
          </a:p>
        </p:txBody>
      </p:sp>
      <p:sp>
        <p:nvSpPr>
          <p:cNvPr id="7" name="Slide Number Placeholder 6">
            <a:extLst>
              <a:ext uri="{FF2B5EF4-FFF2-40B4-BE49-F238E27FC236}">
                <a16:creationId xmlns:a16="http://schemas.microsoft.com/office/drawing/2014/main" id="{4B5EB985-F250-C62C-66A8-1843B89A26B3}"/>
              </a:ext>
            </a:extLst>
          </p:cNvPr>
          <p:cNvSpPr>
            <a:spLocks noGrp="1"/>
          </p:cNvSpPr>
          <p:nvPr>
            <p:ph type="sldNum" sz="quarter" idx="12"/>
          </p:nvPr>
        </p:nvSpPr>
        <p:spPr/>
        <p:txBody>
          <a:bodyPr/>
          <a:lstStyle>
            <a:lvl1pPr>
              <a:defRPr/>
            </a:lvl1pPr>
          </a:lstStyle>
          <a:p>
            <a:fld id="{E8D1AF07-0B3E-4DC3-AC72-698B20610847}" type="slidenum">
              <a:rPr lang="zh-CN" altLang="en-US"/>
              <a:pPr/>
              <a:t>‹#›</a:t>
            </a:fld>
            <a:endParaRPr lang="en-US" altLang="zh-CN"/>
          </a:p>
        </p:txBody>
      </p:sp>
    </p:spTree>
    <p:extLst>
      <p:ext uri="{BB962C8B-B14F-4D97-AF65-F5344CB8AC3E}">
        <p14:creationId xmlns:p14="http://schemas.microsoft.com/office/powerpoint/2010/main" val="10363199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A293-D7B6-8BCF-CD21-79B756966E9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61A5A2-B1F7-460A-122A-DFB4343DC91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28DEB-BC2F-FE44-8E58-BEE038142B3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EDA753-6E6D-0037-BD9F-A54F037B487D}"/>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D23A2-7724-9CB6-2195-FECF4612FF57}"/>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E15269A-B3DF-618E-C772-C611813AFC0E}"/>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07F09886-ABC9-E2BF-B5A7-DCD46DEF6B5B}"/>
              </a:ext>
            </a:extLst>
          </p:cNvPr>
          <p:cNvSpPr>
            <a:spLocks noGrp="1"/>
          </p:cNvSpPr>
          <p:nvPr>
            <p:ph type="dt" sz="half" idx="11"/>
          </p:nvPr>
        </p:nvSpPr>
        <p:spPr/>
        <p:txBody>
          <a:bodyPr/>
          <a:lstStyle>
            <a:lvl1pPr>
              <a:defRPr/>
            </a:lvl1pPr>
          </a:lstStyle>
          <a:p>
            <a:fld id="{0BD75EEC-EA37-4E76-ABF4-B1BAE20BC512}" type="datetime1">
              <a:rPr lang="zh-CN" altLang="en-US"/>
              <a:pPr/>
              <a:t>2024/10/3</a:t>
            </a:fld>
            <a:endParaRPr lang="en-US" altLang="zh-CN"/>
          </a:p>
        </p:txBody>
      </p:sp>
      <p:sp>
        <p:nvSpPr>
          <p:cNvPr id="9" name="Slide Number Placeholder 8">
            <a:extLst>
              <a:ext uri="{FF2B5EF4-FFF2-40B4-BE49-F238E27FC236}">
                <a16:creationId xmlns:a16="http://schemas.microsoft.com/office/drawing/2014/main" id="{444786FF-52C9-7546-53B9-E3EDF65B6628}"/>
              </a:ext>
            </a:extLst>
          </p:cNvPr>
          <p:cNvSpPr>
            <a:spLocks noGrp="1"/>
          </p:cNvSpPr>
          <p:nvPr>
            <p:ph type="sldNum" sz="quarter" idx="12"/>
          </p:nvPr>
        </p:nvSpPr>
        <p:spPr/>
        <p:txBody>
          <a:bodyPr/>
          <a:lstStyle>
            <a:lvl1pPr>
              <a:defRPr/>
            </a:lvl1pPr>
          </a:lstStyle>
          <a:p>
            <a:fld id="{77AB2CF5-9793-46DF-83C6-55B4327FB255}" type="slidenum">
              <a:rPr lang="zh-CN" altLang="en-US"/>
              <a:pPr/>
              <a:t>‹#›</a:t>
            </a:fld>
            <a:endParaRPr lang="en-US" altLang="zh-CN"/>
          </a:p>
        </p:txBody>
      </p:sp>
    </p:spTree>
    <p:extLst>
      <p:ext uri="{BB962C8B-B14F-4D97-AF65-F5344CB8AC3E}">
        <p14:creationId xmlns:p14="http://schemas.microsoft.com/office/powerpoint/2010/main" val="4690029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A333-CBC2-1A2C-DE53-FD2E8E440E8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C3933EE0-7CD1-C9DE-0CAF-616E5612CC85}"/>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B59BCC9C-A70C-B31A-1795-E69EE8C97D55}"/>
              </a:ext>
            </a:extLst>
          </p:cNvPr>
          <p:cNvSpPr>
            <a:spLocks noGrp="1"/>
          </p:cNvSpPr>
          <p:nvPr>
            <p:ph type="dt" sz="half" idx="11"/>
          </p:nvPr>
        </p:nvSpPr>
        <p:spPr/>
        <p:txBody>
          <a:bodyPr/>
          <a:lstStyle>
            <a:lvl1pPr>
              <a:defRPr/>
            </a:lvl1pPr>
          </a:lstStyle>
          <a:p>
            <a:fld id="{6B7A8FC3-B3E1-4ED8-9F56-442F079DC3AE}" type="datetime1">
              <a:rPr lang="zh-CN" altLang="en-US"/>
              <a:pPr/>
              <a:t>2024/10/3</a:t>
            </a:fld>
            <a:endParaRPr lang="en-US" altLang="zh-CN"/>
          </a:p>
        </p:txBody>
      </p:sp>
      <p:sp>
        <p:nvSpPr>
          <p:cNvPr id="5" name="Slide Number Placeholder 4">
            <a:extLst>
              <a:ext uri="{FF2B5EF4-FFF2-40B4-BE49-F238E27FC236}">
                <a16:creationId xmlns:a16="http://schemas.microsoft.com/office/drawing/2014/main" id="{FFF30672-0926-A58A-4109-DC6095B701F8}"/>
              </a:ext>
            </a:extLst>
          </p:cNvPr>
          <p:cNvSpPr>
            <a:spLocks noGrp="1"/>
          </p:cNvSpPr>
          <p:nvPr>
            <p:ph type="sldNum" sz="quarter" idx="12"/>
          </p:nvPr>
        </p:nvSpPr>
        <p:spPr/>
        <p:txBody>
          <a:bodyPr/>
          <a:lstStyle>
            <a:lvl1pPr>
              <a:defRPr/>
            </a:lvl1pPr>
          </a:lstStyle>
          <a:p>
            <a:fld id="{E47DFD8E-B094-4C03-A42A-8E36A6DE6E6D}" type="slidenum">
              <a:rPr lang="zh-CN" altLang="en-US"/>
              <a:pPr/>
              <a:t>‹#›</a:t>
            </a:fld>
            <a:endParaRPr lang="en-US" altLang="zh-CN"/>
          </a:p>
        </p:txBody>
      </p:sp>
    </p:spTree>
    <p:extLst>
      <p:ext uri="{BB962C8B-B14F-4D97-AF65-F5344CB8AC3E}">
        <p14:creationId xmlns:p14="http://schemas.microsoft.com/office/powerpoint/2010/main" val="256492590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B4AB7F-F2ED-6B04-A8C3-A7BDA4698A23}"/>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CE4759B9-9F6E-415B-C1A7-BFC60DAB1A0C}"/>
              </a:ext>
            </a:extLst>
          </p:cNvPr>
          <p:cNvSpPr>
            <a:spLocks noGrp="1"/>
          </p:cNvSpPr>
          <p:nvPr>
            <p:ph type="dt" sz="half" idx="11"/>
          </p:nvPr>
        </p:nvSpPr>
        <p:spPr/>
        <p:txBody>
          <a:bodyPr/>
          <a:lstStyle>
            <a:lvl1pPr>
              <a:defRPr/>
            </a:lvl1pPr>
          </a:lstStyle>
          <a:p>
            <a:fld id="{63DC8F26-269A-4F26-9E83-5BA74976CEFC}" type="datetime1">
              <a:rPr lang="zh-CN" altLang="en-US"/>
              <a:pPr/>
              <a:t>2024/10/3</a:t>
            </a:fld>
            <a:endParaRPr lang="en-US" altLang="zh-CN"/>
          </a:p>
        </p:txBody>
      </p:sp>
      <p:sp>
        <p:nvSpPr>
          <p:cNvPr id="4" name="Slide Number Placeholder 3">
            <a:extLst>
              <a:ext uri="{FF2B5EF4-FFF2-40B4-BE49-F238E27FC236}">
                <a16:creationId xmlns:a16="http://schemas.microsoft.com/office/drawing/2014/main" id="{ED1A8D9D-ABE7-9C2D-B062-FAE53824415C}"/>
              </a:ext>
            </a:extLst>
          </p:cNvPr>
          <p:cNvSpPr>
            <a:spLocks noGrp="1"/>
          </p:cNvSpPr>
          <p:nvPr>
            <p:ph type="sldNum" sz="quarter" idx="12"/>
          </p:nvPr>
        </p:nvSpPr>
        <p:spPr/>
        <p:txBody>
          <a:bodyPr/>
          <a:lstStyle>
            <a:lvl1pPr>
              <a:defRPr/>
            </a:lvl1pPr>
          </a:lstStyle>
          <a:p>
            <a:fld id="{03C1FC74-00DA-4F80-8F7B-3FAF1924CFF9}" type="slidenum">
              <a:rPr lang="zh-CN" altLang="en-US"/>
              <a:pPr/>
              <a:t>‹#›</a:t>
            </a:fld>
            <a:endParaRPr lang="en-US" altLang="zh-CN"/>
          </a:p>
        </p:txBody>
      </p:sp>
    </p:spTree>
    <p:extLst>
      <p:ext uri="{BB962C8B-B14F-4D97-AF65-F5344CB8AC3E}">
        <p14:creationId xmlns:p14="http://schemas.microsoft.com/office/powerpoint/2010/main" val="19648036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F292-EF18-D7BE-4C25-AE2AAFF7C49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B00A1-DFA5-4595-E0A6-37741E1150F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A9F87-EA72-4F7D-109C-666A13A0FE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4066AA7-9B18-D566-4FC0-4ECAD343D18F}"/>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FC1E68D-78A4-B491-1149-E6505D0EC5AB}"/>
              </a:ext>
            </a:extLst>
          </p:cNvPr>
          <p:cNvSpPr>
            <a:spLocks noGrp="1"/>
          </p:cNvSpPr>
          <p:nvPr>
            <p:ph type="dt" sz="half" idx="11"/>
          </p:nvPr>
        </p:nvSpPr>
        <p:spPr/>
        <p:txBody>
          <a:bodyPr/>
          <a:lstStyle>
            <a:lvl1pPr>
              <a:defRPr/>
            </a:lvl1pPr>
          </a:lstStyle>
          <a:p>
            <a:fld id="{5FD6B0F4-8944-4518-8278-A250CC119092}" type="datetime1">
              <a:rPr lang="zh-CN" altLang="en-US"/>
              <a:pPr/>
              <a:t>2024/10/3</a:t>
            </a:fld>
            <a:endParaRPr lang="en-US" altLang="zh-CN"/>
          </a:p>
        </p:txBody>
      </p:sp>
      <p:sp>
        <p:nvSpPr>
          <p:cNvPr id="7" name="Slide Number Placeholder 6">
            <a:extLst>
              <a:ext uri="{FF2B5EF4-FFF2-40B4-BE49-F238E27FC236}">
                <a16:creationId xmlns:a16="http://schemas.microsoft.com/office/drawing/2014/main" id="{777EDE88-7FC7-3618-6AF4-DAA810E91651}"/>
              </a:ext>
            </a:extLst>
          </p:cNvPr>
          <p:cNvSpPr>
            <a:spLocks noGrp="1"/>
          </p:cNvSpPr>
          <p:nvPr>
            <p:ph type="sldNum" sz="quarter" idx="12"/>
          </p:nvPr>
        </p:nvSpPr>
        <p:spPr/>
        <p:txBody>
          <a:bodyPr/>
          <a:lstStyle>
            <a:lvl1pPr>
              <a:defRPr/>
            </a:lvl1pPr>
          </a:lstStyle>
          <a:p>
            <a:fld id="{6095D534-076D-4187-B427-69D843817B36}" type="slidenum">
              <a:rPr lang="zh-CN" altLang="en-US"/>
              <a:pPr/>
              <a:t>‹#›</a:t>
            </a:fld>
            <a:endParaRPr lang="en-US" altLang="zh-CN"/>
          </a:p>
        </p:txBody>
      </p:sp>
    </p:spTree>
    <p:extLst>
      <p:ext uri="{BB962C8B-B14F-4D97-AF65-F5344CB8AC3E}">
        <p14:creationId xmlns:p14="http://schemas.microsoft.com/office/powerpoint/2010/main" val="16668892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6CF7-7ADB-30BD-34C3-1A5E68527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9DD0B-E13E-2DB5-ADF6-C96528F1B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CC04A81-A37E-6C9E-BE44-E05F2EB1B980}"/>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6DA2AAF2-08A7-83B0-7CE9-46E161526A8A}"/>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6" name="Slide Number Placeholder 5">
            <a:extLst>
              <a:ext uri="{FF2B5EF4-FFF2-40B4-BE49-F238E27FC236}">
                <a16:creationId xmlns:a16="http://schemas.microsoft.com/office/drawing/2014/main" id="{9FDC5FDF-ABBD-5596-D404-C1AE77CA716C}"/>
              </a:ext>
            </a:extLst>
          </p:cNvPr>
          <p:cNvSpPr>
            <a:spLocks noGrp="1"/>
          </p:cNvSpPr>
          <p:nvPr>
            <p:ph type="sldNum" sz="quarter" idx="12"/>
          </p:nvPr>
        </p:nvSpPr>
        <p:spPr/>
        <p:txBody>
          <a:bodyPr/>
          <a:lstStyle>
            <a:lvl1pPr>
              <a:defRPr/>
            </a:lvl1pPr>
          </a:lstStyle>
          <a:p>
            <a:fld id="{73286299-38FA-45A5-B5CD-9118816CFAED}" type="slidenum">
              <a:rPr lang="zh-CN" altLang="en-US"/>
              <a:pPr/>
              <a:t>‹#›</a:t>
            </a:fld>
            <a:endParaRPr lang="en-US" altLang="zh-CN"/>
          </a:p>
        </p:txBody>
      </p:sp>
    </p:spTree>
    <p:extLst>
      <p:ext uri="{BB962C8B-B14F-4D97-AF65-F5344CB8AC3E}">
        <p14:creationId xmlns:p14="http://schemas.microsoft.com/office/powerpoint/2010/main" val="144001186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38A0-B294-D715-FA29-8CEC0E64126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FEF34-7611-9F29-431C-94C2F3766EA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4F7B3-E5E2-554B-ADA6-4B90174B850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990F2879-63B9-3321-28FF-651B202F709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4C7EE200-9328-0391-76A0-5ECD7453AE57}"/>
              </a:ext>
            </a:extLst>
          </p:cNvPr>
          <p:cNvSpPr>
            <a:spLocks noGrp="1"/>
          </p:cNvSpPr>
          <p:nvPr>
            <p:ph type="dt" sz="half" idx="11"/>
          </p:nvPr>
        </p:nvSpPr>
        <p:spPr/>
        <p:txBody>
          <a:bodyPr/>
          <a:lstStyle>
            <a:lvl1pPr>
              <a:defRPr/>
            </a:lvl1pPr>
          </a:lstStyle>
          <a:p>
            <a:fld id="{95BBD246-471F-4B33-B69A-817236B80C2B}" type="datetime1">
              <a:rPr lang="zh-CN" altLang="en-US"/>
              <a:pPr/>
              <a:t>2024/10/3</a:t>
            </a:fld>
            <a:endParaRPr lang="en-US" altLang="zh-CN"/>
          </a:p>
        </p:txBody>
      </p:sp>
      <p:sp>
        <p:nvSpPr>
          <p:cNvPr id="7" name="Slide Number Placeholder 6">
            <a:extLst>
              <a:ext uri="{FF2B5EF4-FFF2-40B4-BE49-F238E27FC236}">
                <a16:creationId xmlns:a16="http://schemas.microsoft.com/office/drawing/2014/main" id="{073847F6-2742-8293-B2B0-70C53376D6C9}"/>
              </a:ext>
            </a:extLst>
          </p:cNvPr>
          <p:cNvSpPr>
            <a:spLocks noGrp="1"/>
          </p:cNvSpPr>
          <p:nvPr>
            <p:ph type="sldNum" sz="quarter" idx="12"/>
          </p:nvPr>
        </p:nvSpPr>
        <p:spPr/>
        <p:txBody>
          <a:bodyPr/>
          <a:lstStyle>
            <a:lvl1pPr>
              <a:defRPr/>
            </a:lvl1pPr>
          </a:lstStyle>
          <a:p>
            <a:fld id="{6E801DAD-985C-4985-B45A-E54C44F09E21}" type="slidenum">
              <a:rPr lang="zh-CN" altLang="en-US"/>
              <a:pPr/>
              <a:t>‹#›</a:t>
            </a:fld>
            <a:endParaRPr lang="en-US" altLang="zh-CN"/>
          </a:p>
        </p:txBody>
      </p:sp>
    </p:spTree>
    <p:extLst>
      <p:ext uri="{BB962C8B-B14F-4D97-AF65-F5344CB8AC3E}">
        <p14:creationId xmlns:p14="http://schemas.microsoft.com/office/powerpoint/2010/main" val="24961292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934-D8C6-3CC8-AB8F-1F42AB90FE7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60443-89CF-B3CA-4091-D958BBECBF7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CF9EB31-FB1B-4E41-68D3-CAB5CD1A1FC4}"/>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93070534-C14B-098D-FD05-B8BD029C6EA7}"/>
              </a:ext>
            </a:extLst>
          </p:cNvPr>
          <p:cNvSpPr>
            <a:spLocks noGrp="1"/>
          </p:cNvSpPr>
          <p:nvPr>
            <p:ph type="dt" sz="half" idx="11"/>
          </p:nvPr>
        </p:nvSpPr>
        <p:spPr/>
        <p:txBody>
          <a:bodyPr/>
          <a:lstStyle>
            <a:lvl1pPr>
              <a:defRPr/>
            </a:lvl1pPr>
          </a:lstStyle>
          <a:p>
            <a:fld id="{B39E475F-0927-4057-A7B8-FAD0557AC27B}"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90F1B3BC-D568-83FF-4773-3D56366BC57D}"/>
              </a:ext>
            </a:extLst>
          </p:cNvPr>
          <p:cNvSpPr>
            <a:spLocks noGrp="1"/>
          </p:cNvSpPr>
          <p:nvPr>
            <p:ph type="sldNum" sz="quarter" idx="12"/>
          </p:nvPr>
        </p:nvSpPr>
        <p:spPr/>
        <p:txBody>
          <a:bodyPr/>
          <a:lstStyle>
            <a:lvl1pPr>
              <a:defRPr/>
            </a:lvl1pPr>
          </a:lstStyle>
          <a:p>
            <a:fld id="{D4F91F54-8260-42A4-A792-26FE8C1E2096}" type="slidenum">
              <a:rPr lang="zh-CN" altLang="en-US"/>
              <a:pPr/>
              <a:t>‹#›</a:t>
            </a:fld>
            <a:endParaRPr lang="en-US" altLang="zh-CN"/>
          </a:p>
        </p:txBody>
      </p:sp>
    </p:spTree>
    <p:extLst>
      <p:ext uri="{BB962C8B-B14F-4D97-AF65-F5344CB8AC3E}">
        <p14:creationId xmlns:p14="http://schemas.microsoft.com/office/powerpoint/2010/main" val="15353599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633B7-3A63-0FE5-0FD8-FAC40B0383F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6D838-2902-DBF0-3E5E-F0F549D5849D}"/>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CCEAEAD-3A5F-9902-AB4D-9F1D3B91C00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C73CED3-BE26-B3B5-20EA-DF3E45E5C747}"/>
              </a:ext>
            </a:extLst>
          </p:cNvPr>
          <p:cNvSpPr>
            <a:spLocks noGrp="1"/>
          </p:cNvSpPr>
          <p:nvPr>
            <p:ph type="dt" sz="half" idx="11"/>
          </p:nvPr>
        </p:nvSpPr>
        <p:spPr/>
        <p:txBody>
          <a:bodyPr/>
          <a:lstStyle>
            <a:lvl1pPr>
              <a:defRPr/>
            </a:lvl1pPr>
          </a:lstStyle>
          <a:p>
            <a:fld id="{826E9B75-C01E-4724-9E4A-B2914C75E113}"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E3C1FA12-5417-7CD5-F56A-8C88BED19B7D}"/>
              </a:ext>
            </a:extLst>
          </p:cNvPr>
          <p:cNvSpPr>
            <a:spLocks noGrp="1"/>
          </p:cNvSpPr>
          <p:nvPr>
            <p:ph type="sldNum" sz="quarter" idx="12"/>
          </p:nvPr>
        </p:nvSpPr>
        <p:spPr/>
        <p:txBody>
          <a:bodyPr/>
          <a:lstStyle>
            <a:lvl1pPr>
              <a:defRPr/>
            </a:lvl1pPr>
          </a:lstStyle>
          <a:p>
            <a:fld id="{58630862-83FF-4B1A-B11C-F1FE832D7C98}" type="slidenum">
              <a:rPr lang="zh-CN" altLang="en-US"/>
              <a:pPr/>
              <a:t>‹#›</a:t>
            </a:fld>
            <a:endParaRPr lang="en-US" altLang="zh-CN"/>
          </a:p>
        </p:txBody>
      </p:sp>
    </p:spTree>
    <p:extLst>
      <p:ext uri="{BB962C8B-B14F-4D97-AF65-F5344CB8AC3E}">
        <p14:creationId xmlns:p14="http://schemas.microsoft.com/office/powerpoint/2010/main" val="231623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6D83-D601-7DC6-5375-891CF7B58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C4959-F4AE-0858-1D79-3AB4DBE2883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1D62B670-30C5-7730-24A7-D92B30FF2F8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7C142B86-3D99-DEC9-8857-FBFD68A1BBB4}"/>
              </a:ext>
            </a:extLst>
          </p:cNvPr>
          <p:cNvSpPr>
            <a:spLocks noGrp="1"/>
          </p:cNvSpPr>
          <p:nvPr>
            <p:ph type="dt" sz="half" idx="11"/>
          </p:nvPr>
        </p:nvSpPr>
        <p:spPr/>
        <p:txBody>
          <a:bodyPr/>
          <a:lstStyle>
            <a:lvl1pPr>
              <a:defRPr/>
            </a:lvl1pPr>
          </a:lstStyle>
          <a:p>
            <a:fld id="{3203894F-6D2D-483B-9313-4F571F1E6600}"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69C35A5E-D036-5300-3239-69A158A62D8A}"/>
              </a:ext>
            </a:extLst>
          </p:cNvPr>
          <p:cNvSpPr>
            <a:spLocks noGrp="1"/>
          </p:cNvSpPr>
          <p:nvPr>
            <p:ph type="sldNum" sz="quarter" idx="12"/>
          </p:nvPr>
        </p:nvSpPr>
        <p:spPr/>
        <p:txBody>
          <a:bodyPr/>
          <a:lstStyle>
            <a:lvl1pPr>
              <a:defRPr/>
            </a:lvl1pPr>
          </a:lstStyle>
          <a:p>
            <a:fld id="{97AC3F20-EDE1-459C-8CE2-D0888E3E5DFC}" type="slidenum">
              <a:rPr lang="zh-CN" altLang="en-US"/>
              <a:pPr/>
              <a:t>‹#›</a:t>
            </a:fld>
            <a:endParaRPr lang="en-US" altLang="zh-CN"/>
          </a:p>
        </p:txBody>
      </p:sp>
    </p:spTree>
    <p:extLst>
      <p:ext uri="{BB962C8B-B14F-4D97-AF65-F5344CB8AC3E}">
        <p14:creationId xmlns:p14="http://schemas.microsoft.com/office/powerpoint/2010/main" val="157542922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96A8-47D2-715E-910B-5886DDD47E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7E07F-BFB3-F477-53FD-7CAA0A9D63E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29723B8-02E6-136F-110E-216AD7FBA5E2}"/>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8B167CC-BB4C-2772-9A3B-51D10212C6CA}"/>
              </a:ext>
            </a:extLst>
          </p:cNvPr>
          <p:cNvSpPr>
            <a:spLocks noGrp="1"/>
          </p:cNvSpPr>
          <p:nvPr>
            <p:ph type="dt" sz="half" idx="11"/>
          </p:nvPr>
        </p:nvSpPr>
        <p:spPr/>
        <p:txBody>
          <a:bodyPr/>
          <a:lstStyle>
            <a:lvl1pPr>
              <a:defRPr/>
            </a:lvl1pPr>
          </a:lstStyle>
          <a:p>
            <a:fld id="{C7549C2D-4C99-4DF6-A722-E983C39EBFEF}"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C6806C6C-747B-E7EB-EC72-5F5A8CE83828}"/>
              </a:ext>
            </a:extLst>
          </p:cNvPr>
          <p:cNvSpPr>
            <a:spLocks noGrp="1"/>
          </p:cNvSpPr>
          <p:nvPr>
            <p:ph type="sldNum" sz="quarter" idx="12"/>
          </p:nvPr>
        </p:nvSpPr>
        <p:spPr/>
        <p:txBody>
          <a:bodyPr/>
          <a:lstStyle>
            <a:lvl1pPr>
              <a:defRPr/>
            </a:lvl1pPr>
          </a:lstStyle>
          <a:p>
            <a:fld id="{5FC8F89F-4A71-42EF-A92E-A8999AA206B3}" type="slidenum">
              <a:rPr lang="zh-CN" altLang="en-US"/>
              <a:pPr/>
              <a:t>‹#›</a:t>
            </a:fld>
            <a:endParaRPr lang="en-US" altLang="zh-CN"/>
          </a:p>
        </p:txBody>
      </p:sp>
    </p:spTree>
    <p:extLst>
      <p:ext uri="{BB962C8B-B14F-4D97-AF65-F5344CB8AC3E}">
        <p14:creationId xmlns:p14="http://schemas.microsoft.com/office/powerpoint/2010/main" val="341286828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DC8-ED53-6513-5A86-E604A42D7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8828C-69EB-94C6-B2B5-AAA9109F5B7A}"/>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937776D5-F95B-AC03-7602-88F85EC730F9}"/>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8C09967A-C471-437A-043F-2DE09B08EFCB}"/>
              </a:ext>
            </a:extLst>
          </p:cNvPr>
          <p:cNvSpPr>
            <a:spLocks noGrp="1"/>
          </p:cNvSpPr>
          <p:nvPr>
            <p:ph type="dt" sz="half" idx="11"/>
          </p:nvPr>
        </p:nvSpPr>
        <p:spPr/>
        <p:txBody>
          <a:bodyPr/>
          <a:lstStyle>
            <a:lvl1pPr>
              <a:defRPr/>
            </a:lvl1pPr>
          </a:lstStyle>
          <a:p>
            <a:fld id="{139768AC-7A4D-4F10-99B6-568C7FE57875}"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43D52019-85BB-E4F8-7166-ED9D116278E5}"/>
              </a:ext>
            </a:extLst>
          </p:cNvPr>
          <p:cNvSpPr>
            <a:spLocks noGrp="1"/>
          </p:cNvSpPr>
          <p:nvPr>
            <p:ph type="sldNum" sz="quarter" idx="12"/>
          </p:nvPr>
        </p:nvSpPr>
        <p:spPr/>
        <p:txBody>
          <a:bodyPr/>
          <a:lstStyle>
            <a:lvl1pPr>
              <a:defRPr/>
            </a:lvl1pPr>
          </a:lstStyle>
          <a:p>
            <a:fld id="{E5CA9ECC-C9EB-40C3-B6EC-EA734FB0945F}" type="slidenum">
              <a:rPr lang="zh-CN" altLang="en-US"/>
              <a:pPr/>
              <a:t>‹#›</a:t>
            </a:fld>
            <a:endParaRPr lang="en-US" altLang="zh-CN"/>
          </a:p>
        </p:txBody>
      </p:sp>
    </p:spTree>
    <p:extLst>
      <p:ext uri="{BB962C8B-B14F-4D97-AF65-F5344CB8AC3E}">
        <p14:creationId xmlns:p14="http://schemas.microsoft.com/office/powerpoint/2010/main" val="235742342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8CC-ADD5-1D83-BEFE-7CA752C09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7A5BA-3375-7CB3-6667-5C283BAA0B9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D5FB1-9FF5-1954-7CFA-68C2B663DEA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28FD9E6-9110-D215-AE38-504B376F894A}"/>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5C0F74B5-2ECE-C552-DECC-D44FBB00FCB5}"/>
              </a:ext>
            </a:extLst>
          </p:cNvPr>
          <p:cNvSpPr>
            <a:spLocks noGrp="1"/>
          </p:cNvSpPr>
          <p:nvPr>
            <p:ph type="dt" sz="half" idx="11"/>
          </p:nvPr>
        </p:nvSpPr>
        <p:spPr/>
        <p:txBody>
          <a:bodyPr/>
          <a:lstStyle>
            <a:lvl1pPr>
              <a:defRPr/>
            </a:lvl1pPr>
          </a:lstStyle>
          <a:p>
            <a:fld id="{95A63547-C876-4A4E-A4A1-48CA96B2AA29}" type="datetime1">
              <a:rPr lang="zh-CN" altLang="en-US"/>
              <a:pPr/>
              <a:t>2024/10/3</a:t>
            </a:fld>
            <a:endParaRPr lang="en-US" altLang="zh-CN"/>
          </a:p>
        </p:txBody>
      </p:sp>
      <p:sp>
        <p:nvSpPr>
          <p:cNvPr id="7" name="Slide Number Placeholder 6">
            <a:extLst>
              <a:ext uri="{FF2B5EF4-FFF2-40B4-BE49-F238E27FC236}">
                <a16:creationId xmlns:a16="http://schemas.microsoft.com/office/drawing/2014/main" id="{2DE3F36C-2ED7-83C1-3697-65F1AF3E773E}"/>
              </a:ext>
            </a:extLst>
          </p:cNvPr>
          <p:cNvSpPr>
            <a:spLocks noGrp="1"/>
          </p:cNvSpPr>
          <p:nvPr>
            <p:ph type="sldNum" sz="quarter" idx="12"/>
          </p:nvPr>
        </p:nvSpPr>
        <p:spPr/>
        <p:txBody>
          <a:bodyPr/>
          <a:lstStyle>
            <a:lvl1pPr>
              <a:defRPr/>
            </a:lvl1pPr>
          </a:lstStyle>
          <a:p>
            <a:fld id="{31A7E25C-05E6-41AB-9DD7-18B6C02C66C0}" type="slidenum">
              <a:rPr lang="zh-CN" altLang="en-US"/>
              <a:pPr/>
              <a:t>‹#›</a:t>
            </a:fld>
            <a:endParaRPr lang="en-US" altLang="zh-CN"/>
          </a:p>
        </p:txBody>
      </p:sp>
    </p:spTree>
    <p:extLst>
      <p:ext uri="{BB962C8B-B14F-4D97-AF65-F5344CB8AC3E}">
        <p14:creationId xmlns:p14="http://schemas.microsoft.com/office/powerpoint/2010/main" val="305355471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D743-AE26-69AD-929D-1EF59503F7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43BC4-08BB-C708-8220-3B2366A522B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76C6C-A724-A1B4-E7CB-BFA741616A6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031CF1-BED6-3584-9503-D7CECC029D3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97EF7-70DB-4433-62D3-E3C0B861029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4D927EF-F0CC-1999-6FF3-5FE36489116F}"/>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8D1C3A4D-6CE0-0138-DC9D-9448289AE919}"/>
              </a:ext>
            </a:extLst>
          </p:cNvPr>
          <p:cNvSpPr>
            <a:spLocks noGrp="1"/>
          </p:cNvSpPr>
          <p:nvPr>
            <p:ph type="dt" sz="half" idx="11"/>
          </p:nvPr>
        </p:nvSpPr>
        <p:spPr/>
        <p:txBody>
          <a:bodyPr/>
          <a:lstStyle>
            <a:lvl1pPr>
              <a:defRPr/>
            </a:lvl1pPr>
          </a:lstStyle>
          <a:p>
            <a:fld id="{B60E2CB9-57B7-4429-A3E3-BDF15E348882}" type="datetime1">
              <a:rPr lang="zh-CN" altLang="en-US"/>
              <a:pPr/>
              <a:t>2024/10/3</a:t>
            </a:fld>
            <a:endParaRPr lang="en-US" altLang="zh-CN"/>
          </a:p>
        </p:txBody>
      </p:sp>
      <p:sp>
        <p:nvSpPr>
          <p:cNvPr id="9" name="Slide Number Placeholder 8">
            <a:extLst>
              <a:ext uri="{FF2B5EF4-FFF2-40B4-BE49-F238E27FC236}">
                <a16:creationId xmlns:a16="http://schemas.microsoft.com/office/drawing/2014/main" id="{88E197E1-5D11-AFD4-DB0C-43D095253B72}"/>
              </a:ext>
            </a:extLst>
          </p:cNvPr>
          <p:cNvSpPr>
            <a:spLocks noGrp="1"/>
          </p:cNvSpPr>
          <p:nvPr>
            <p:ph type="sldNum" sz="quarter" idx="12"/>
          </p:nvPr>
        </p:nvSpPr>
        <p:spPr/>
        <p:txBody>
          <a:bodyPr/>
          <a:lstStyle>
            <a:lvl1pPr>
              <a:defRPr/>
            </a:lvl1pPr>
          </a:lstStyle>
          <a:p>
            <a:fld id="{DCFE05D1-23AE-46D7-B9BE-8052A6B4D4F4}" type="slidenum">
              <a:rPr lang="zh-CN" altLang="en-US"/>
              <a:pPr/>
              <a:t>‹#›</a:t>
            </a:fld>
            <a:endParaRPr lang="en-US" altLang="zh-CN"/>
          </a:p>
        </p:txBody>
      </p:sp>
    </p:spTree>
    <p:extLst>
      <p:ext uri="{BB962C8B-B14F-4D97-AF65-F5344CB8AC3E}">
        <p14:creationId xmlns:p14="http://schemas.microsoft.com/office/powerpoint/2010/main" val="21124013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DE40-BCCD-1DED-5C52-0163C6CB0D8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92FA1EC-DE58-6669-5601-ACB78E85984B}"/>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E87CB370-684D-EB38-9A5B-9F8C29411C0A}"/>
              </a:ext>
            </a:extLst>
          </p:cNvPr>
          <p:cNvSpPr>
            <a:spLocks noGrp="1"/>
          </p:cNvSpPr>
          <p:nvPr>
            <p:ph type="dt" sz="half" idx="11"/>
          </p:nvPr>
        </p:nvSpPr>
        <p:spPr/>
        <p:txBody>
          <a:bodyPr/>
          <a:lstStyle>
            <a:lvl1pPr>
              <a:defRPr/>
            </a:lvl1pPr>
          </a:lstStyle>
          <a:p>
            <a:fld id="{5AE873F1-C22E-4CB2-B41C-0912CDBD54FA}" type="datetime1">
              <a:rPr lang="zh-CN" altLang="en-US"/>
              <a:pPr/>
              <a:t>2024/10/3</a:t>
            </a:fld>
            <a:endParaRPr lang="en-US" altLang="zh-CN"/>
          </a:p>
        </p:txBody>
      </p:sp>
      <p:sp>
        <p:nvSpPr>
          <p:cNvPr id="5" name="Slide Number Placeholder 4">
            <a:extLst>
              <a:ext uri="{FF2B5EF4-FFF2-40B4-BE49-F238E27FC236}">
                <a16:creationId xmlns:a16="http://schemas.microsoft.com/office/drawing/2014/main" id="{1B41ACB2-EFB1-7C4C-BB32-191E9E7FB64A}"/>
              </a:ext>
            </a:extLst>
          </p:cNvPr>
          <p:cNvSpPr>
            <a:spLocks noGrp="1"/>
          </p:cNvSpPr>
          <p:nvPr>
            <p:ph type="sldNum" sz="quarter" idx="12"/>
          </p:nvPr>
        </p:nvSpPr>
        <p:spPr/>
        <p:txBody>
          <a:bodyPr/>
          <a:lstStyle>
            <a:lvl1pPr>
              <a:defRPr/>
            </a:lvl1pPr>
          </a:lstStyle>
          <a:p>
            <a:fld id="{E68EE955-28D5-4EBA-9D59-C74AE59F422C}" type="slidenum">
              <a:rPr lang="zh-CN" altLang="en-US"/>
              <a:pPr/>
              <a:t>‹#›</a:t>
            </a:fld>
            <a:endParaRPr lang="en-US" altLang="zh-CN"/>
          </a:p>
        </p:txBody>
      </p:sp>
    </p:spTree>
    <p:extLst>
      <p:ext uri="{BB962C8B-B14F-4D97-AF65-F5344CB8AC3E}">
        <p14:creationId xmlns:p14="http://schemas.microsoft.com/office/powerpoint/2010/main" val="369835977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E16644-46DC-1194-BD3E-DBCD71F0F9BD}"/>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ADF76F70-4CB1-DE60-EC89-5E9C272B8C33}"/>
              </a:ext>
            </a:extLst>
          </p:cNvPr>
          <p:cNvSpPr>
            <a:spLocks noGrp="1"/>
          </p:cNvSpPr>
          <p:nvPr>
            <p:ph type="dt" sz="half" idx="11"/>
          </p:nvPr>
        </p:nvSpPr>
        <p:spPr/>
        <p:txBody>
          <a:bodyPr/>
          <a:lstStyle>
            <a:lvl1pPr>
              <a:defRPr/>
            </a:lvl1pPr>
          </a:lstStyle>
          <a:p>
            <a:fld id="{B82E161D-FF73-4076-AF09-CAA9ECB5B2C0}" type="datetime1">
              <a:rPr lang="zh-CN" altLang="en-US"/>
              <a:pPr/>
              <a:t>2024/10/3</a:t>
            </a:fld>
            <a:endParaRPr lang="en-US" altLang="zh-CN"/>
          </a:p>
        </p:txBody>
      </p:sp>
      <p:sp>
        <p:nvSpPr>
          <p:cNvPr id="4" name="Slide Number Placeholder 3">
            <a:extLst>
              <a:ext uri="{FF2B5EF4-FFF2-40B4-BE49-F238E27FC236}">
                <a16:creationId xmlns:a16="http://schemas.microsoft.com/office/drawing/2014/main" id="{94791352-FE24-94E1-EE63-E9D1CA976A14}"/>
              </a:ext>
            </a:extLst>
          </p:cNvPr>
          <p:cNvSpPr>
            <a:spLocks noGrp="1"/>
          </p:cNvSpPr>
          <p:nvPr>
            <p:ph type="sldNum" sz="quarter" idx="12"/>
          </p:nvPr>
        </p:nvSpPr>
        <p:spPr/>
        <p:txBody>
          <a:bodyPr/>
          <a:lstStyle>
            <a:lvl1pPr>
              <a:defRPr/>
            </a:lvl1pPr>
          </a:lstStyle>
          <a:p>
            <a:fld id="{1906F45B-B6D3-46A3-85F3-E31586ED0D88}" type="slidenum">
              <a:rPr lang="zh-CN" altLang="en-US"/>
              <a:pPr/>
              <a:t>‹#›</a:t>
            </a:fld>
            <a:endParaRPr lang="en-US" altLang="zh-CN"/>
          </a:p>
        </p:txBody>
      </p:sp>
    </p:spTree>
    <p:extLst>
      <p:ext uri="{BB962C8B-B14F-4D97-AF65-F5344CB8AC3E}">
        <p14:creationId xmlns:p14="http://schemas.microsoft.com/office/powerpoint/2010/main" val="39919928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2C68-C178-57E0-642F-DD827D503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EFB9F-6E86-DDBD-1EEB-F8D0FC91E060}"/>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8943D462-1BE9-8E82-C29F-FBD721549585}"/>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AE262176-7331-C9AA-1F22-98848CE3E4B5}"/>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6" name="Slide Number Placeholder 5">
            <a:extLst>
              <a:ext uri="{FF2B5EF4-FFF2-40B4-BE49-F238E27FC236}">
                <a16:creationId xmlns:a16="http://schemas.microsoft.com/office/drawing/2014/main" id="{138C69EB-04FC-FEB9-1765-EC2AB04C856E}"/>
              </a:ext>
            </a:extLst>
          </p:cNvPr>
          <p:cNvSpPr>
            <a:spLocks noGrp="1"/>
          </p:cNvSpPr>
          <p:nvPr>
            <p:ph type="sldNum" sz="quarter" idx="12"/>
          </p:nvPr>
        </p:nvSpPr>
        <p:spPr/>
        <p:txBody>
          <a:bodyPr/>
          <a:lstStyle>
            <a:lvl1pPr>
              <a:defRPr/>
            </a:lvl1pPr>
          </a:lstStyle>
          <a:p>
            <a:fld id="{7A6F8AA8-A18C-49D0-803F-A35010CC781A}" type="slidenum">
              <a:rPr lang="zh-CN" altLang="en-US"/>
              <a:pPr/>
              <a:t>‹#›</a:t>
            </a:fld>
            <a:endParaRPr lang="en-US" altLang="zh-CN"/>
          </a:p>
        </p:txBody>
      </p:sp>
    </p:spTree>
    <p:extLst>
      <p:ext uri="{BB962C8B-B14F-4D97-AF65-F5344CB8AC3E}">
        <p14:creationId xmlns:p14="http://schemas.microsoft.com/office/powerpoint/2010/main" val="206916259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220C-B345-5E84-C4F2-62360A5AB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C3452D-2E42-0C05-3FA0-1597491C049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38BCE-5FF5-2853-BDE3-9452734067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BC6385C-F147-4C97-68F5-A3E577EE4823}"/>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0C53DD05-8B8D-3AB0-6C68-507B4E9D3663}"/>
              </a:ext>
            </a:extLst>
          </p:cNvPr>
          <p:cNvSpPr>
            <a:spLocks noGrp="1"/>
          </p:cNvSpPr>
          <p:nvPr>
            <p:ph type="dt" sz="half" idx="11"/>
          </p:nvPr>
        </p:nvSpPr>
        <p:spPr/>
        <p:txBody>
          <a:bodyPr/>
          <a:lstStyle>
            <a:lvl1pPr>
              <a:defRPr/>
            </a:lvl1pPr>
          </a:lstStyle>
          <a:p>
            <a:fld id="{C2DBEDC8-56E6-4A86-9873-45FE06225F25}" type="datetime1">
              <a:rPr lang="zh-CN" altLang="en-US"/>
              <a:pPr/>
              <a:t>2024/10/3</a:t>
            </a:fld>
            <a:endParaRPr lang="en-US" altLang="zh-CN"/>
          </a:p>
        </p:txBody>
      </p:sp>
      <p:sp>
        <p:nvSpPr>
          <p:cNvPr id="7" name="Slide Number Placeholder 6">
            <a:extLst>
              <a:ext uri="{FF2B5EF4-FFF2-40B4-BE49-F238E27FC236}">
                <a16:creationId xmlns:a16="http://schemas.microsoft.com/office/drawing/2014/main" id="{5E0FE361-AD30-07EE-360D-84300E817447}"/>
              </a:ext>
            </a:extLst>
          </p:cNvPr>
          <p:cNvSpPr>
            <a:spLocks noGrp="1"/>
          </p:cNvSpPr>
          <p:nvPr>
            <p:ph type="sldNum" sz="quarter" idx="12"/>
          </p:nvPr>
        </p:nvSpPr>
        <p:spPr/>
        <p:txBody>
          <a:bodyPr/>
          <a:lstStyle>
            <a:lvl1pPr>
              <a:defRPr/>
            </a:lvl1pPr>
          </a:lstStyle>
          <a:p>
            <a:fld id="{66B9F67B-A071-47D7-8E72-C277253D6740}" type="slidenum">
              <a:rPr lang="zh-CN" altLang="en-US"/>
              <a:pPr/>
              <a:t>‹#›</a:t>
            </a:fld>
            <a:endParaRPr lang="en-US" altLang="zh-CN"/>
          </a:p>
        </p:txBody>
      </p:sp>
    </p:spTree>
    <p:extLst>
      <p:ext uri="{BB962C8B-B14F-4D97-AF65-F5344CB8AC3E}">
        <p14:creationId xmlns:p14="http://schemas.microsoft.com/office/powerpoint/2010/main" val="250935431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5E38-B94B-29F9-D9B1-BD536CB0C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8494F-4F02-EC74-6B93-5A4FA712DF0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C5530B-470E-CDF1-6742-298535BC0E6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F94B979E-630E-36B2-3F3E-9B284329733B}"/>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A231943-F39B-7C3F-EA8D-17376AC93EF5}"/>
              </a:ext>
            </a:extLst>
          </p:cNvPr>
          <p:cNvSpPr>
            <a:spLocks noGrp="1"/>
          </p:cNvSpPr>
          <p:nvPr>
            <p:ph type="dt" sz="half" idx="11"/>
          </p:nvPr>
        </p:nvSpPr>
        <p:spPr/>
        <p:txBody>
          <a:bodyPr/>
          <a:lstStyle>
            <a:lvl1pPr>
              <a:defRPr/>
            </a:lvl1pPr>
          </a:lstStyle>
          <a:p>
            <a:fld id="{F687B7A0-71C1-4EBA-AD71-EF5DF9B4FDAD}" type="datetime1">
              <a:rPr lang="zh-CN" altLang="en-US"/>
              <a:pPr/>
              <a:t>2024/10/3</a:t>
            </a:fld>
            <a:endParaRPr lang="en-US" altLang="zh-CN"/>
          </a:p>
        </p:txBody>
      </p:sp>
      <p:sp>
        <p:nvSpPr>
          <p:cNvPr id="7" name="Slide Number Placeholder 6">
            <a:extLst>
              <a:ext uri="{FF2B5EF4-FFF2-40B4-BE49-F238E27FC236}">
                <a16:creationId xmlns:a16="http://schemas.microsoft.com/office/drawing/2014/main" id="{BDFD21B4-0668-21AB-FE7F-1F077BC0B0B8}"/>
              </a:ext>
            </a:extLst>
          </p:cNvPr>
          <p:cNvSpPr>
            <a:spLocks noGrp="1"/>
          </p:cNvSpPr>
          <p:nvPr>
            <p:ph type="sldNum" sz="quarter" idx="12"/>
          </p:nvPr>
        </p:nvSpPr>
        <p:spPr/>
        <p:txBody>
          <a:bodyPr/>
          <a:lstStyle>
            <a:lvl1pPr>
              <a:defRPr/>
            </a:lvl1pPr>
          </a:lstStyle>
          <a:p>
            <a:fld id="{0F6F7B10-D5E5-46DE-8E9C-3B9686117547}" type="slidenum">
              <a:rPr lang="zh-CN" altLang="en-US"/>
              <a:pPr/>
              <a:t>‹#›</a:t>
            </a:fld>
            <a:endParaRPr lang="en-US" altLang="zh-CN"/>
          </a:p>
        </p:txBody>
      </p:sp>
    </p:spTree>
    <p:extLst>
      <p:ext uri="{BB962C8B-B14F-4D97-AF65-F5344CB8AC3E}">
        <p14:creationId xmlns:p14="http://schemas.microsoft.com/office/powerpoint/2010/main" val="19685686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BB11-51D0-DC84-C299-30CDDE69D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CD4FE6-BE19-E8D1-C1BB-9589521619A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7DCE514-79EF-EF94-14D2-B1438DF6E59E}"/>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85DDB1F-5867-DF2C-3061-AB9BBF19F3D2}"/>
              </a:ext>
            </a:extLst>
          </p:cNvPr>
          <p:cNvSpPr>
            <a:spLocks noGrp="1"/>
          </p:cNvSpPr>
          <p:nvPr>
            <p:ph type="dt" sz="half" idx="11"/>
          </p:nvPr>
        </p:nvSpPr>
        <p:spPr/>
        <p:txBody>
          <a:bodyPr/>
          <a:lstStyle>
            <a:lvl1pPr>
              <a:defRPr/>
            </a:lvl1pPr>
          </a:lstStyle>
          <a:p>
            <a:fld id="{C3EEB8B3-4CB4-45A8-9A87-F4791C7F1B43}"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E37F5D46-83EF-368F-51A1-0AE8F03DB79B}"/>
              </a:ext>
            </a:extLst>
          </p:cNvPr>
          <p:cNvSpPr>
            <a:spLocks noGrp="1"/>
          </p:cNvSpPr>
          <p:nvPr>
            <p:ph type="sldNum" sz="quarter" idx="12"/>
          </p:nvPr>
        </p:nvSpPr>
        <p:spPr/>
        <p:txBody>
          <a:bodyPr/>
          <a:lstStyle>
            <a:lvl1pPr>
              <a:defRPr/>
            </a:lvl1pPr>
          </a:lstStyle>
          <a:p>
            <a:fld id="{856637E9-A2C6-4333-9DDF-6FC5C1EAB5BD}" type="slidenum">
              <a:rPr lang="zh-CN" altLang="en-US"/>
              <a:pPr/>
              <a:t>‹#›</a:t>
            </a:fld>
            <a:endParaRPr lang="en-US" altLang="zh-CN"/>
          </a:p>
        </p:txBody>
      </p:sp>
    </p:spTree>
    <p:extLst>
      <p:ext uri="{BB962C8B-B14F-4D97-AF65-F5344CB8AC3E}">
        <p14:creationId xmlns:p14="http://schemas.microsoft.com/office/powerpoint/2010/main" val="359221205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4CB78-E846-ED72-D2AB-9FCFD756B39C}"/>
              </a:ext>
            </a:extLst>
          </p:cNvPr>
          <p:cNvSpPr>
            <a:spLocks noGrp="1"/>
          </p:cNvSpPr>
          <p:nvPr>
            <p:ph type="title" orient="vert"/>
          </p:nvPr>
        </p:nvSpPr>
        <p:spPr>
          <a:xfrm>
            <a:off x="8766175" y="385763"/>
            <a:ext cx="2670175" cy="5791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1CC14E-AF80-9896-863B-E61E2DB38547}"/>
              </a:ext>
            </a:extLst>
          </p:cNvPr>
          <p:cNvSpPr>
            <a:spLocks noGrp="1"/>
          </p:cNvSpPr>
          <p:nvPr>
            <p:ph type="body" orient="vert" idx="1"/>
          </p:nvPr>
        </p:nvSpPr>
        <p:spPr>
          <a:xfrm>
            <a:off x="755650" y="385763"/>
            <a:ext cx="7858125" cy="5791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0432CB1-713F-0159-AEE5-37CA3F8E3CB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565CF40C-EAA7-EEA8-7B2A-CA5CB7D5FC05}"/>
              </a:ext>
            </a:extLst>
          </p:cNvPr>
          <p:cNvSpPr>
            <a:spLocks noGrp="1"/>
          </p:cNvSpPr>
          <p:nvPr>
            <p:ph type="dt" sz="half" idx="11"/>
          </p:nvPr>
        </p:nvSpPr>
        <p:spPr/>
        <p:txBody>
          <a:bodyPr/>
          <a:lstStyle>
            <a:lvl1pPr>
              <a:defRPr/>
            </a:lvl1pPr>
          </a:lstStyle>
          <a:p>
            <a:fld id="{A117D010-1C65-4C23-A622-07221813D08F}" type="datetime1">
              <a:rPr lang="zh-CN" altLang="en-US"/>
              <a:pPr/>
              <a:t>2024/10/3</a:t>
            </a:fld>
            <a:endParaRPr lang="en-US" altLang="zh-CN"/>
          </a:p>
        </p:txBody>
      </p:sp>
      <p:sp>
        <p:nvSpPr>
          <p:cNvPr id="6" name="Slide Number Placeholder 5">
            <a:extLst>
              <a:ext uri="{FF2B5EF4-FFF2-40B4-BE49-F238E27FC236}">
                <a16:creationId xmlns:a16="http://schemas.microsoft.com/office/drawing/2014/main" id="{276E2412-DA9D-3E41-8734-CF87178CD134}"/>
              </a:ext>
            </a:extLst>
          </p:cNvPr>
          <p:cNvSpPr>
            <a:spLocks noGrp="1"/>
          </p:cNvSpPr>
          <p:nvPr>
            <p:ph type="sldNum" sz="quarter" idx="12"/>
          </p:nvPr>
        </p:nvSpPr>
        <p:spPr/>
        <p:txBody>
          <a:bodyPr/>
          <a:lstStyle>
            <a:lvl1pPr>
              <a:defRPr/>
            </a:lvl1pPr>
          </a:lstStyle>
          <a:p>
            <a:fld id="{E4D22521-5BFB-447C-BBD0-F42FBFC457AA}" type="slidenum">
              <a:rPr lang="zh-CN" altLang="en-US"/>
              <a:pPr/>
              <a:t>‹#›</a:t>
            </a:fld>
            <a:endParaRPr lang="en-US" altLang="zh-CN"/>
          </a:p>
        </p:txBody>
      </p:sp>
    </p:spTree>
    <p:extLst>
      <p:ext uri="{BB962C8B-B14F-4D97-AF65-F5344CB8AC3E}">
        <p14:creationId xmlns:p14="http://schemas.microsoft.com/office/powerpoint/2010/main" val="27893699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4BBC-F40F-F398-F9A8-486431725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D5261-C719-9DE6-C970-C77382BA478C}"/>
              </a:ext>
            </a:extLst>
          </p:cNvPr>
          <p:cNvSpPr>
            <a:spLocks noGrp="1"/>
          </p:cNvSpPr>
          <p:nvPr>
            <p:ph sz="half" idx="1"/>
          </p:nvPr>
        </p:nvSpPr>
        <p:spPr>
          <a:xfrm>
            <a:off x="609600" y="1577975"/>
            <a:ext cx="5410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AA42A5-AA27-8B31-8FD8-F49734B299E1}"/>
              </a:ext>
            </a:extLst>
          </p:cNvPr>
          <p:cNvSpPr>
            <a:spLocks noGrp="1"/>
          </p:cNvSpPr>
          <p:nvPr>
            <p:ph sz="half" idx="2"/>
          </p:nvPr>
        </p:nvSpPr>
        <p:spPr>
          <a:xfrm>
            <a:off x="6172200" y="1577975"/>
            <a:ext cx="5410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5E4CA87-C595-0A3C-F7B1-8B533699F17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095CCB1C-1ECB-4CDA-24EF-D25922AA06D6}"/>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7" name="Slide Number Placeholder 6">
            <a:extLst>
              <a:ext uri="{FF2B5EF4-FFF2-40B4-BE49-F238E27FC236}">
                <a16:creationId xmlns:a16="http://schemas.microsoft.com/office/drawing/2014/main" id="{FC0856ED-6C72-5A42-DB97-61DB12E87C24}"/>
              </a:ext>
            </a:extLst>
          </p:cNvPr>
          <p:cNvSpPr>
            <a:spLocks noGrp="1"/>
          </p:cNvSpPr>
          <p:nvPr>
            <p:ph type="sldNum" sz="quarter" idx="12"/>
          </p:nvPr>
        </p:nvSpPr>
        <p:spPr/>
        <p:txBody>
          <a:bodyPr/>
          <a:lstStyle>
            <a:lvl1pPr>
              <a:defRPr/>
            </a:lvl1pPr>
          </a:lstStyle>
          <a:p>
            <a:fld id="{BBB908C7-0A2B-4F4D-BBB5-A9BDD9736400}" type="slidenum">
              <a:rPr lang="zh-CN" altLang="en-US"/>
              <a:pPr/>
              <a:t>‹#›</a:t>
            </a:fld>
            <a:endParaRPr lang="en-US" altLang="zh-CN"/>
          </a:p>
        </p:txBody>
      </p:sp>
    </p:spTree>
    <p:extLst>
      <p:ext uri="{BB962C8B-B14F-4D97-AF65-F5344CB8AC3E}">
        <p14:creationId xmlns:p14="http://schemas.microsoft.com/office/powerpoint/2010/main" val="8548332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7B87-BA9F-4379-76DA-8F0B8B610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D0A620-3C3F-6734-3C91-6BDD9390C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2B77B-F355-F52C-5AC3-3599DD8C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4F0C6C-609B-58A1-19B1-843CC1882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869ED-C073-B5F6-CDAE-4D2DDF8EC0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9A917CC5-5A7F-5385-37D9-43EB47A4997F}"/>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C05A849C-180F-AAF6-02B3-D03D56219D4A}"/>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9" name="Slide Number Placeholder 8">
            <a:extLst>
              <a:ext uri="{FF2B5EF4-FFF2-40B4-BE49-F238E27FC236}">
                <a16:creationId xmlns:a16="http://schemas.microsoft.com/office/drawing/2014/main" id="{79601093-E725-6B6C-4BC7-7167EE74D67A}"/>
              </a:ext>
            </a:extLst>
          </p:cNvPr>
          <p:cNvSpPr>
            <a:spLocks noGrp="1"/>
          </p:cNvSpPr>
          <p:nvPr>
            <p:ph type="sldNum" sz="quarter" idx="12"/>
          </p:nvPr>
        </p:nvSpPr>
        <p:spPr/>
        <p:txBody>
          <a:bodyPr/>
          <a:lstStyle>
            <a:lvl1pPr>
              <a:defRPr/>
            </a:lvl1pPr>
          </a:lstStyle>
          <a:p>
            <a:fld id="{1557FE05-70FA-4C7A-BD75-9B82EE6AEA60}" type="slidenum">
              <a:rPr lang="zh-CN" altLang="en-US"/>
              <a:pPr/>
              <a:t>‹#›</a:t>
            </a:fld>
            <a:endParaRPr lang="en-US" altLang="zh-CN"/>
          </a:p>
        </p:txBody>
      </p:sp>
    </p:spTree>
    <p:extLst>
      <p:ext uri="{BB962C8B-B14F-4D97-AF65-F5344CB8AC3E}">
        <p14:creationId xmlns:p14="http://schemas.microsoft.com/office/powerpoint/2010/main" val="4378908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AD7B-9A1B-1335-DCAC-BC5F30CDDF4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4F9BE9B-BC43-6F9B-E43F-2062B54086F3}"/>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11010941-1FA2-1BE5-09CA-B248FED19650}"/>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5" name="Slide Number Placeholder 4">
            <a:extLst>
              <a:ext uri="{FF2B5EF4-FFF2-40B4-BE49-F238E27FC236}">
                <a16:creationId xmlns:a16="http://schemas.microsoft.com/office/drawing/2014/main" id="{D85FA121-2D90-6439-7708-066A52126581}"/>
              </a:ext>
            </a:extLst>
          </p:cNvPr>
          <p:cNvSpPr>
            <a:spLocks noGrp="1"/>
          </p:cNvSpPr>
          <p:nvPr>
            <p:ph type="sldNum" sz="quarter" idx="12"/>
          </p:nvPr>
        </p:nvSpPr>
        <p:spPr/>
        <p:txBody>
          <a:bodyPr/>
          <a:lstStyle>
            <a:lvl1pPr>
              <a:defRPr/>
            </a:lvl1pPr>
          </a:lstStyle>
          <a:p>
            <a:fld id="{774940B3-FA74-4257-8AFE-105B553896CD}" type="slidenum">
              <a:rPr lang="zh-CN" altLang="en-US"/>
              <a:pPr/>
              <a:t>‹#›</a:t>
            </a:fld>
            <a:endParaRPr lang="en-US" altLang="zh-CN"/>
          </a:p>
        </p:txBody>
      </p:sp>
    </p:spTree>
    <p:extLst>
      <p:ext uri="{BB962C8B-B14F-4D97-AF65-F5344CB8AC3E}">
        <p14:creationId xmlns:p14="http://schemas.microsoft.com/office/powerpoint/2010/main" val="42545892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31EB-64F9-D086-517D-938AC214726E}"/>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2126C61F-00ED-C639-B9F7-1036BD68E657}"/>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4" name="Slide Number Placeholder 3">
            <a:extLst>
              <a:ext uri="{FF2B5EF4-FFF2-40B4-BE49-F238E27FC236}">
                <a16:creationId xmlns:a16="http://schemas.microsoft.com/office/drawing/2014/main" id="{49E5D8F4-54B9-9555-43E4-8539958EA5DF}"/>
              </a:ext>
            </a:extLst>
          </p:cNvPr>
          <p:cNvSpPr>
            <a:spLocks noGrp="1"/>
          </p:cNvSpPr>
          <p:nvPr>
            <p:ph type="sldNum" sz="quarter" idx="12"/>
          </p:nvPr>
        </p:nvSpPr>
        <p:spPr/>
        <p:txBody>
          <a:bodyPr/>
          <a:lstStyle>
            <a:lvl1pPr>
              <a:defRPr/>
            </a:lvl1pPr>
          </a:lstStyle>
          <a:p>
            <a:fld id="{E25EC9F3-3883-4831-A89C-B8C07E8041B5}" type="slidenum">
              <a:rPr lang="zh-CN" altLang="en-US"/>
              <a:pPr/>
              <a:t>‹#›</a:t>
            </a:fld>
            <a:endParaRPr lang="en-US" altLang="zh-CN"/>
          </a:p>
        </p:txBody>
      </p:sp>
    </p:spTree>
    <p:extLst>
      <p:ext uri="{BB962C8B-B14F-4D97-AF65-F5344CB8AC3E}">
        <p14:creationId xmlns:p14="http://schemas.microsoft.com/office/powerpoint/2010/main" val="37799257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666D-5308-8694-645A-656073DE4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306EE6-DC95-90D1-B728-ED8601037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1F2496-650A-6470-AF6F-13A3A4B96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4CD8FB72-CBD9-4419-061C-ADC60EABE36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953243C-4ED9-EFB8-7B35-6CD53CB1353B}"/>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7" name="Slide Number Placeholder 6">
            <a:extLst>
              <a:ext uri="{FF2B5EF4-FFF2-40B4-BE49-F238E27FC236}">
                <a16:creationId xmlns:a16="http://schemas.microsoft.com/office/drawing/2014/main" id="{655565AD-FDCE-2E30-6D1C-EF09532103F0}"/>
              </a:ext>
            </a:extLst>
          </p:cNvPr>
          <p:cNvSpPr>
            <a:spLocks noGrp="1"/>
          </p:cNvSpPr>
          <p:nvPr>
            <p:ph type="sldNum" sz="quarter" idx="12"/>
          </p:nvPr>
        </p:nvSpPr>
        <p:spPr/>
        <p:txBody>
          <a:bodyPr/>
          <a:lstStyle>
            <a:lvl1pPr>
              <a:defRPr/>
            </a:lvl1pPr>
          </a:lstStyle>
          <a:p>
            <a:fld id="{8CF13B50-E40B-406D-B751-867CDB56B917}" type="slidenum">
              <a:rPr lang="zh-CN" altLang="en-US"/>
              <a:pPr/>
              <a:t>‹#›</a:t>
            </a:fld>
            <a:endParaRPr lang="en-US" altLang="zh-CN"/>
          </a:p>
        </p:txBody>
      </p:sp>
    </p:spTree>
    <p:extLst>
      <p:ext uri="{BB962C8B-B14F-4D97-AF65-F5344CB8AC3E}">
        <p14:creationId xmlns:p14="http://schemas.microsoft.com/office/powerpoint/2010/main" val="9062758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D789-AEC6-EEBA-F999-4F8D38088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F23F9-1B72-0C08-E7E9-459321C2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865F5-8E1A-9E29-0832-85C463195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5B1FE13A-7F52-1B89-DCC5-F71F02526BB2}"/>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C48E10BB-FB50-8F99-BEA7-B0FF6BF948DF}"/>
              </a:ext>
            </a:extLst>
          </p:cNvPr>
          <p:cNvSpPr>
            <a:spLocks noGrp="1"/>
          </p:cNvSpPr>
          <p:nvPr>
            <p:ph type="dt" sz="half" idx="11"/>
          </p:nvPr>
        </p:nvSpPr>
        <p:spPr/>
        <p:txBody>
          <a:bodyPr/>
          <a:lstStyle>
            <a:lvl1pPr>
              <a:defRPr/>
            </a:lvl1pPr>
          </a:lstStyle>
          <a:p>
            <a:fld id="{AC3E39A9-E16B-48D7-9206-D18C0636B961}" type="datetime1">
              <a:rPr lang="en-US" altLang="en-US"/>
              <a:pPr/>
              <a:t>10/3/2024</a:t>
            </a:fld>
            <a:endParaRPr lang="en-US" altLang="zh-CN"/>
          </a:p>
        </p:txBody>
      </p:sp>
      <p:sp>
        <p:nvSpPr>
          <p:cNvPr id="7" name="Slide Number Placeholder 6">
            <a:extLst>
              <a:ext uri="{FF2B5EF4-FFF2-40B4-BE49-F238E27FC236}">
                <a16:creationId xmlns:a16="http://schemas.microsoft.com/office/drawing/2014/main" id="{BA014537-F806-294C-A6DE-9B57F2D30A8C}"/>
              </a:ext>
            </a:extLst>
          </p:cNvPr>
          <p:cNvSpPr>
            <a:spLocks noGrp="1"/>
          </p:cNvSpPr>
          <p:nvPr>
            <p:ph type="sldNum" sz="quarter" idx="12"/>
          </p:nvPr>
        </p:nvSpPr>
        <p:spPr/>
        <p:txBody>
          <a:bodyPr/>
          <a:lstStyle>
            <a:lvl1pPr>
              <a:defRPr/>
            </a:lvl1pPr>
          </a:lstStyle>
          <a:p>
            <a:fld id="{52533327-69BD-4331-A540-5357F8F9315F}" type="slidenum">
              <a:rPr lang="zh-CN" altLang="en-US"/>
              <a:pPr/>
              <a:t>‹#›</a:t>
            </a:fld>
            <a:endParaRPr lang="en-US" altLang="zh-CN"/>
          </a:p>
        </p:txBody>
      </p:sp>
    </p:spTree>
    <p:extLst>
      <p:ext uri="{BB962C8B-B14F-4D97-AF65-F5344CB8AC3E}">
        <p14:creationId xmlns:p14="http://schemas.microsoft.com/office/powerpoint/2010/main" val="3874605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D969DF2E-BFDB-CE65-D4E0-91E71DCFC59F}"/>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 name="Freeform 3">
            <a:extLst>
              <a:ext uri="{FF2B5EF4-FFF2-40B4-BE49-F238E27FC236}">
                <a16:creationId xmlns:a16="http://schemas.microsoft.com/office/drawing/2014/main" id="{F721AB46-C0D3-958E-5B40-CE446F33A29F}"/>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 name="Freeform 4">
            <a:extLst>
              <a:ext uri="{FF2B5EF4-FFF2-40B4-BE49-F238E27FC236}">
                <a16:creationId xmlns:a16="http://schemas.microsoft.com/office/drawing/2014/main" id="{F6CA1DF7-8C52-73DE-5C23-9C6334D9E9DD}"/>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 name="Freeform 5">
            <a:extLst>
              <a:ext uri="{FF2B5EF4-FFF2-40B4-BE49-F238E27FC236}">
                <a16:creationId xmlns:a16="http://schemas.microsoft.com/office/drawing/2014/main" id="{9D2663CC-DEF8-20A3-7D6E-7A7A7F6F3A34}"/>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 name="Freeform 6">
            <a:extLst>
              <a:ext uri="{FF2B5EF4-FFF2-40B4-BE49-F238E27FC236}">
                <a16:creationId xmlns:a16="http://schemas.microsoft.com/office/drawing/2014/main" id="{38481507-D02E-43C3-C26D-8DF42585A732}"/>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 name="Freeform 7">
            <a:extLst>
              <a:ext uri="{FF2B5EF4-FFF2-40B4-BE49-F238E27FC236}">
                <a16:creationId xmlns:a16="http://schemas.microsoft.com/office/drawing/2014/main" id="{3D0B41B2-6C3A-41A1-C5FA-21FB637364B2}"/>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 name="Freeform 8">
            <a:extLst>
              <a:ext uri="{FF2B5EF4-FFF2-40B4-BE49-F238E27FC236}">
                <a16:creationId xmlns:a16="http://schemas.microsoft.com/office/drawing/2014/main" id="{683D9EA8-E609-BA62-7974-B4DC9FB14DD2}"/>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9">
            <a:extLst>
              <a:ext uri="{FF2B5EF4-FFF2-40B4-BE49-F238E27FC236}">
                <a16:creationId xmlns:a16="http://schemas.microsoft.com/office/drawing/2014/main" id="{5D28F382-8524-C061-CBDA-765CF69B0EBB}"/>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10">
            <a:extLst>
              <a:ext uri="{FF2B5EF4-FFF2-40B4-BE49-F238E27FC236}">
                <a16:creationId xmlns:a16="http://schemas.microsoft.com/office/drawing/2014/main" id="{2D1E4AA6-0BAC-B34F-3220-A74B4216D436}"/>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11">
            <a:extLst>
              <a:ext uri="{FF2B5EF4-FFF2-40B4-BE49-F238E27FC236}">
                <a16:creationId xmlns:a16="http://schemas.microsoft.com/office/drawing/2014/main" id="{73BFA8FF-EF1B-F597-C382-230AC16C6DD9}"/>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Rectangle 12">
            <a:extLst>
              <a:ext uri="{FF2B5EF4-FFF2-40B4-BE49-F238E27FC236}">
                <a16:creationId xmlns:a16="http://schemas.microsoft.com/office/drawing/2014/main" id="{3A079B35-FC4A-986C-84D6-E5E16C443094}"/>
              </a:ext>
            </a:extLst>
          </p:cNvPr>
          <p:cNvSpPr>
            <a:spLocks noGrp="1" noChangeArrowheads="1"/>
          </p:cNvSpPr>
          <p:nvPr>
            <p:ph type="title"/>
          </p:nvPr>
        </p:nvSpPr>
        <p:spPr bwMode="auto">
          <a:xfrm>
            <a:off x="755650" y="385763"/>
            <a:ext cx="106807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7" name="Rectangle 13">
            <a:extLst>
              <a:ext uri="{FF2B5EF4-FFF2-40B4-BE49-F238E27FC236}">
                <a16:creationId xmlns:a16="http://schemas.microsoft.com/office/drawing/2014/main" id="{AA60BCE3-3DB8-5C07-96F2-B541A92B28B7}"/>
              </a:ext>
            </a:extLst>
          </p:cNvPr>
          <p:cNvSpPr>
            <a:spLocks noGrp="1" noChangeArrowheads="1"/>
          </p:cNvSpPr>
          <p:nvPr>
            <p:ph type="body" idx="1"/>
          </p:nvPr>
        </p:nvSpPr>
        <p:spPr bwMode="auto">
          <a:xfrm>
            <a:off x="609600" y="1577975"/>
            <a:ext cx="109728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8" name="Rectangle 14">
            <a:extLst>
              <a:ext uri="{FF2B5EF4-FFF2-40B4-BE49-F238E27FC236}">
                <a16:creationId xmlns:a16="http://schemas.microsoft.com/office/drawing/2014/main" id="{50A49C58-8BDB-66DC-F213-45ABB0F9947F}"/>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cs typeface="+mn-cs"/>
              </a:defRPr>
            </a:lvl1pPr>
          </a:lstStyle>
          <a:p>
            <a:endParaRPr lang="en-US" altLang="zh-CN"/>
          </a:p>
        </p:txBody>
      </p:sp>
      <p:sp>
        <p:nvSpPr>
          <p:cNvPr id="1039" name="Rectangle 15">
            <a:extLst>
              <a:ext uri="{FF2B5EF4-FFF2-40B4-BE49-F238E27FC236}">
                <a16:creationId xmlns:a16="http://schemas.microsoft.com/office/drawing/2014/main" id="{EE670352-C295-055C-825B-AE28BFC6286C}"/>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AC3E39A9-E16B-48D7-9206-D18C0636B961}" type="datetime1">
              <a:rPr lang="en-US" altLang="en-US"/>
              <a:pPr/>
              <a:t>10/3/2024</a:t>
            </a:fld>
            <a:endParaRPr lang="en-US" altLang="zh-CN"/>
          </a:p>
        </p:txBody>
      </p:sp>
      <p:sp>
        <p:nvSpPr>
          <p:cNvPr id="1040" name="Rectangle 16">
            <a:extLst>
              <a:ext uri="{FF2B5EF4-FFF2-40B4-BE49-F238E27FC236}">
                <a16:creationId xmlns:a16="http://schemas.microsoft.com/office/drawing/2014/main" id="{F8C2CEFE-E447-399B-39E6-CC428ED1213A}"/>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32E299F7-FF84-4679-BBBA-A110B39AA64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a:extLst>
              <a:ext uri="{FF2B5EF4-FFF2-40B4-BE49-F238E27FC236}">
                <a16:creationId xmlns:a16="http://schemas.microsoft.com/office/drawing/2014/main" id="{7205E7BB-0BA2-1E78-77C5-A4066013EF01}"/>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 name="Freeform 3">
            <a:extLst>
              <a:ext uri="{FF2B5EF4-FFF2-40B4-BE49-F238E27FC236}">
                <a16:creationId xmlns:a16="http://schemas.microsoft.com/office/drawing/2014/main" id="{32C521ED-5732-55CF-BE1A-767F3C853485}"/>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 name="Freeform 4">
            <a:extLst>
              <a:ext uri="{FF2B5EF4-FFF2-40B4-BE49-F238E27FC236}">
                <a16:creationId xmlns:a16="http://schemas.microsoft.com/office/drawing/2014/main" id="{5D1B732F-777C-3935-D4DD-40BFD948E4B2}"/>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 name="Freeform 5">
            <a:extLst>
              <a:ext uri="{FF2B5EF4-FFF2-40B4-BE49-F238E27FC236}">
                <a16:creationId xmlns:a16="http://schemas.microsoft.com/office/drawing/2014/main" id="{B353FCE3-87C8-E08B-F0DA-FB90F5627E41}"/>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 name="Freeform 6">
            <a:extLst>
              <a:ext uri="{FF2B5EF4-FFF2-40B4-BE49-F238E27FC236}">
                <a16:creationId xmlns:a16="http://schemas.microsoft.com/office/drawing/2014/main" id="{F72F1C7D-FDE5-5C2A-5150-B6DE1784BFE3}"/>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 name="Freeform 7">
            <a:extLst>
              <a:ext uri="{FF2B5EF4-FFF2-40B4-BE49-F238E27FC236}">
                <a16:creationId xmlns:a16="http://schemas.microsoft.com/office/drawing/2014/main" id="{EDD1DDF1-FA1A-F835-7632-457F47C17871}"/>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8">
            <a:extLst>
              <a:ext uri="{FF2B5EF4-FFF2-40B4-BE49-F238E27FC236}">
                <a16:creationId xmlns:a16="http://schemas.microsoft.com/office/drawing/2014/main" id="{97415784-CD92-B3EE-79B5-A3B554033F27}"/>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a:extLst>
              <a:ext uri="{FF2B5EF4-FFF2-40B4-BE49-F238E27FC236}">
                <a16:creationId xmlns:a16="http://schemas.microsoft.com/office/drawing/2014/main" id="{530FEFBA-2E63-2B54-6206-B98FB50830B1}"/>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 name="Freeform 10">
            <a:extLst>
              <a:ext uri="{FF2B5EF4-FFF2-40B4-BE49-F238E27FC236}">
                <a16:creationId xmlns:a16="http://schemas.microsoft.com/office/drawing/2014/main" id="{76C3F5D2-3870-950C-F535-46E0AF2E955F}"/>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 name="Freeform 11">
            <a:extLst>
              <a:ext uri="{FF2B5EF4-FFF2-40B4-BE49-F238E27FC236}">
                <a16:creationId xmlns:a16="http://schemas.microsoft.com/office/drawing/2014/main" id="{7A7A34DE-D304-8ED1-53D5-D69E129D90CF}"/>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 name="Rectangle 12">
            <a:extLst>
              <a:ext uri="{FF2B5EF4-FFF2-40B4-BE49-F238E27FC236}">
                <a16:creationId xmlns:a16="http://schemas.microsoft.com/office/drawing/2014/main" id="{39B46F6A-3B84-359C-F1C7-D467C53683F7}"/>
              </a:ext>
            </a:extLst>
          </p:cNvPr>
          <p:cNvSpPr>
            <a:spLocks noGrp="1" noChangeArrowheads="1"/>
          </p:cNvSpPr>
          <p:nvPr/>
        </p:nvSpPr>
        <p:spPr bwMode="auto">
          <a:xfrm>
            <a:off x="3195638" y="2066925"/>
            <a:ext cx="58007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Calibri" panose="020F0502020204030204" pitchFamily="34" charset="0"/>
                <a:ea typeface="宋体" panose="02010600030101010101" pitchFamily="2" charset="-122"/>
              </a:defRPr>
            </a:lvl1pPr>
            <a:lvl2pPr>
              <a:defRPr>
                <a:solidFill>
                  <a:srgbClr val="000000"/>
                </a:solidFill>
                <a:latin typeface="Calibri" panose="020F0502020204030204" pitchFamily="34" charset="0"/>
                <a:ea typeface="宋体" panose="02010600030101010101" pitchFamily="2" charset="-122"/>
              </a:defRPr>
            </a:lvl2pPr>
            <a:lvl3pPr>
              <a:defRPr>
                <a:solidFill>
                  <a:srgbClr val="000000"/>
                </a:solidFill>
                <a:latin typeface="Calibri" panose="020F0502020204030204" pitchFamily="34" charset="0"/>
                <a:ea typeface="宋体" panose="02010600030101010101" pitchFamily="2" charset="-122"/>
              </a:defRPr>
            </a:lvl3pPr>
            <a:lvl4pPr>
              <a:defRPr>
                <a:solidFill>
                  <a:srgbClr val="000000"/>
                </a:solidFill>
                <a:latin typeface="Calibri" panose="020F0502020204030204" pitchFamily="34" charset="0"/>
                <a:ea typeface="宋体" panose="02010600030101010101" pitchFamily="2" charset="-122"/>
              </a:defRPr>
            </a:lvl4pPr>
            <a:lvl5pPr>
              <a:defRPr>
                <a:solidFill>
                  <a:srgbClr val="000000"/>
                </a:solidFill>
                <a:latin typeface="Calibri" panose="020F0502020204030204" pitchFamily="34" charset="0"/>
                <a:ea typeface="宋体" panose="02010600030101010101" pitchFamily="2" charset="-122"/>
              </a:defRPr>
            </a:lvl5pPr>
            <a:lvl6pPr marL="45720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a:lstStyle>
          <a:p>
            <a:endParaRPr lang="en-US" altLang="en-US"/>
          </a:p>
        </p:txBody>
      </p:sp>
      <p:sp>
        <p:nvSpPr>
          <p:cNvPr id="2061" name="Rectangle 13">
            <a:extLst>
              <a:ext uri="{FF2B5EF4-FFF2-40B4-BE49-F238E27FC236}">
                <a16:creationId xmlns:a16="http://schemas.microsoft.com/office/drawing/2014/main" id="{2D5C7DCC-452A-FDFF-F610-0DD77CF39FB5}"/>
              </a:ext>
            </a:extLst>
          </p:cNvPr>
          <p:cNvSpPr>
            <a:spLocks noGrp="1" noChangeArrowheads="1"/>
          </p:cNvSpPr>
          <p:nvPr/>
        </p:nvSpPr>
        <p:spPr bwMode="auto">
          <a:xfrm>
            <a:off x="1828800" y="3840163"/>
            <a:ext cx="853440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Calibri" panose="020F0502020204030204" pitchFamily="34" charset="0"/>
                <a:ea typeface="宋体" panose="02010600030101010101" pitchFamily="2" charset="-122"/>
              </a:defRPr>
            </a:lvl1pPr>
            <a:lvl2pPr>
              <a:defRPr>
                <a:solidFill>
                  <a:srgbClr val="000000"/>
                </a:solidFill>
                <a:latin typeface="Calibri" panose="020F0502020204030204" pitchFamily="34" charset="0"/>
                <a:ea typeface="宋体" panose="02010600030101010101" pitchFamily="2" charset="-122"/>
              </a:defRPr>
            </a:lvl2pPr>
            <a:lvl3pPr>
              <a:defRPr>
                <a:solidFill>
                  <a:srgbClr val="000000"/>
                </a:solidFill>
                <a:latin typeface="Calibri" panose="020F0502020204030204" pitchFamily="34" charset="0"/>
                <a:ea typeface="宋体" panose="02010600030101010101" pitchFamily="2" charset="-122"/>
              </a:defRPr>
            </a:lvl3pPr>
            <a:lvl4pPr>
              <a:defRPr>
                <a:solidFill>
                  <a:srgbClr val="000000"/>
                </a:solidFill>
                <a:latin typeface="Calibri" panose="020F0502020204030204" pitchFamily="34" charset="0"/>
                <a:ea typeface="宋体" panose="02010600030101010101" pitchFamily="2" charset="-122"/>
              </a:defRPr>
            </a:lvl4pPr>
            <a:lvl5pPr>
              <a:defRPr>
                <a:solidFill>
                  <a:srgbClr val="000000"/>
                </a:solidFill>
                <a:latin typeface="Calibri" panose="020F0502020204030204" pitchFamily="34" charset="0"/>
                <a:ea typeface="宋体" panose="02010600030101010101" pitchFamily="2" charset="-122"/>
              </a:defRPr>
            </a:lvl5pPr>
            <a:lvl6pPr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a:lstStyle>
          <a:p>
            <a:endParaRPr lang="en-US" altLang="en-US"/>
          </a:p>
        </p:txBody>
      </p:sp>
      <p:sp>
        <p:nvSpPr>
          <p:cNvPr id="2062" name="Rectangle 14">
            <a:extLst>
              <a:ext uri="{FF2B5EF4-FFF2-40B4-BE49-F238E27FC236}">
                <a16:creationId xmlns:a16="http://schemas.microsoft.com/office/drawing/2014/main" id="{BE6F300D-A969-44A7-A9B4-4F97DA0772CD}"/>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defRPr>
            </a:lvl1pPr>
          </a:lstStyle>
          <a:p>
            <a:endParaRPr lang="en-US" altLang="zh-CN"/>
          </a:p>
        </p:txBody>
      </p:sp>
      <p:sp>
        <p:nvSpPr>
          <p:cNvPr id="2063" name="Rectangle 15">
            <a:extLst>
              <a:ext uri="{FF2B5EF4-FFF2-40B4-BE49-F238E27FC236}">
                <a16:creationId xmlns:a16="http://schemas.microsoft.com/office/drawing/2014/main" id="{2FCB20DF-6331-2543-9A21-9B9E7B514B69}"/>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0FE4C176-9345-4441-BFAA-F372354672A8}" type="datetime1">
              <a:rPr lang="zh-CN" altLang="en-US"/>
              <a:pPr/>
              <a:t>2024/10/3</a:t>
            </a:fld>
            <a:endParaRPr lang="en-US" altLang="zh-CN"/>
          </a:p>
        </p:txBody>
      </p:sp>
      <p:sp>
        <p:nvSpPr>
          <p:cNvPr id="2064" name="Rectangle 16">
            <a:extLst>
              <a:ext uri="{FF2B5EF4-FFF2-40B4-BE49-F238E27FC236}">
                <a16:creationId xmlns:a16="http://schemas.microsoft.com/office/drawing/2014/main" id="{948DC2A3-92F6-BA28-6B7D-BD11AE371FB4}"/>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3DABCFFB-18F8-4E48-9FC8-D68A9A4D339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Freeform 2">
            <a:extLst>
              <a:ext uri="{FF2B5EF4-FFF2-40B4-BE49-F238E27FC236}">
                <a16:creationId xmlns:a16="http://schemas.microsoft.com/office/drawing/2014/main" id="{58AF98A6-5DD7-BFB6-D5B5-F66793E3AC10}"/>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 name="Freeform 3">
            <a:extLst>
              <a:ext uri="{FF2B5EF4-FFF2-40B4-BE49-F238E27FC236}">
                <a16:creationId xmlns:a16="http://schemas.microsoft.com/office/drawing/2014/main" id="{12B63152-AC1E-6FC2-5B31-B0C6071A4068}"/>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6" name="Freeform 4">
            <a:extLst>
              <a:ext uri="{FF2B5EF4-FFF2-40B4-BE49-F238E27FC236}">
                <a16:creationId xmlns:a16="http://schemas.microsoft.com/office/drawing/2014/main" id="{52E49077-59D6-7F7B-8828-92504FEA03A6}"/>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 name="Freeform 5">
            <a:extLst>
              <a:ext uri="{FF2B5EF4-FFF2-40B4-BE49-F238E27FC236}">
                <a16:creationId xmlns:a16="http://schemas.microsoft.com/office/drawing/2014/main" id="{E7EA18E6-9644-AAB6-4F83-B3539E5BBDED}"/>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 name="Freeform 6">
            <a:extLst>
              <a:ext uri="{FF2B5EF4-FFF2-40B4-BE49-F238E27FC236}">
                <a16:creationId xmlns:a16="http://schemas.microsoft.com/office/drawing/2014/main" id="{A0CD412C-3514-A8C1-36C3-9A1FC4F825B8}"/>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 name="Freeform 7">
            <a:extLst>
              <a:ext uri="{FF2B5EF4-FFF2-40B4-BE49-F238E27FC236}">
                <a16:creationId xmlns:a16="http://schemas.microsoft.com/office/drawing/2014/main" id="{1BC93602-1EB1-D89C-B7C8-3ACFF130302D}"/>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 name="Freeform 8">
            <a:extLst>
              <a:ext uri="{FF2B5EF4-FFF2-40B4-BE49-F238E27FC236}">
                <a16:creationId xmlns:a16="http://schemas.microsoft.com/office/drawing/2014/main" id="{D52EAACE-9CF0-DD61-1689-2F21EC8CA1C8}"/>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 name="Freeform 9">
            <a:extLst>
              <a:ext uri="{FF2B5EF4-FFF2-40B4-BE49-F238E27FC236}">
                <a16:creationId xmlns:a16="http://schemas.microsoft.com/office/drawing/2014/main" id="{45426447-52A7-AD29-94E8-1E2B881FC4B8}"/>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 name="Freeform 10">
            <a:extLst>
              <a:ext uri="{FF2B5EF4-FFF2-40B4-BE49-F238E27FC236}">
                <a16:creationId xmlns:a16="http://schemas.microsoft.com/office/drawing/2014/main" id="{06059AF8-F1FF-C834-5C71-7587E2180858}"/>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 name="Freeform 11">
            <a:extLst>
              <a:ext uri="{FF2B5EF4-FFF2-40B4-BE49-F238E27FC236}">
                <a16:creationId xmlns:a16="http://schemas.microsoft.com/office/drawing/2014/main" id="{992456EA-7758-7443-DDB8-87AF98B96C0B}"/>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 name="Rectangle 12">
            <a:extLst>
              <a:ext uri="{FF2B5EF4-FFF2-40B4-BE49-F238E27FC236}">
                <a16:creationId xmlns:a16="http://schemas.microsoft.com/office/drawing/2014/main" id="{BC09B169-900A-0525-75FF-80577C556359}"/>
              </a:ext>
            </a:extLst>
          </p:cNvPr>
          <p:cNvSpPr>
            <a:spLocks noGrp="1" noChangeArrowheads="1"/>
          </p:cNvSpPr>
          <p:nvPr>
            <p:ph type="title"/>
          </p:nvPr>
        </p:nvSpPr>
        <p:spPr bwMode="auto">
          <a:xfrm>
            <a:off x="755650" y="385763"/>
            <a:ext cx="106807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3085" name="Rectangle 13">
            <a:extLst>
              <a:ext uri="{FF2B5EF4-FFF2-40B4-BE49-F238E27FC236}">
                <a16:creationId xmlns:a16="http://schemas.microsoft.com/office/drawing/2014/main" id="{41917E3C-9C39-E24C-485D-161DFF9C09B2}"/>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defRPr>
            </a:lvl1pPr>
          </a:lstStyle>
          <a:p>
            <a:endParaRPr lang="en-US" altLang="zh-CN"/>
          </a:p>
        </p:txBody>
      </p:sp>
      <p:sp>
        <p:nvSpPr>
          <p:cNvPr id="3086" name="Rectangle 14">
            <a:extLst>
              <a:ext uri="{FF2B5EF4-FFF2-40B4-BE49-F238E27FC236}">
                <a16:creationId xmlns:a16="http://schemas.microsoft.com/office/drawing/2014/main" id="{78E112B5-AFFC-CD29-FBF1-88B370AAF359}"/>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C6F718C5-C77B-42C2-B8CC-0801B259254B}" type="datetime1">
              <a:rPr lang="zh-CN" altLang="en-US"/>
              <a:pPr/>
              <a:t>2024/10/3</a:t>
            </a:fld>
            <a:endParaRPr lang="en-US" altLang="zh-CN"/>
          </a:p>
        </p:txBody>
      </p:sp>
      <p:sp>
        <p:nvSpPr>
          <p:cNvPr id="3087" name="Rectangle 15">
            <a:extLst>
              <a:ext uri="{FF2B5EF4-FFF2-40B4-BE49-F238E27FC236}">
                <a16:creationId xmlns:a16="http://schemas.microsoft.com/office/drawing/2014/main" id="{D8F6E8E2-D822-AF5E-39C4-766D822AB159}"/>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126BD8E8-FECE-4BFB-B4C7-16126B41E3F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953BA52F-A61C-1BDC-BCDA-3787C9B2B73A}"/>
              </a:ext>
            </a:extLst>
          </p:cNvPr>
          <p:cNvGrpSpPr>
            <a:grpSpLocks/>
          </p:cNvGrpSpPr>
          <p:nvPr/>
        </p:nvGrpSpPr>
        <p:grpSpPr bwMode="auto">
          <a:xfrm>
            <a:off x="876300" y="990600"/>
            <a:ext cx="1743075" cy="1333500"/>
            <a:chOff x="552" y="624"/>
            <a:chExt cx="1098" cy="840"/>
          </a:xfrm>
        </p:grpSpPr>
        <p:sp>
          <p:nvSpPr>
            <p:cNvPr id="5123" name="Freeform 3">
              <a:extLst>
                <a:ext uri="{FF2B5EF4-FFF2-40B4-BE49-F238E27FC236}">
                  <a16:creationId xmlns:a16="http://schemas.microsoft.com/office/drawing/2014/main" id="{2F092BF5-C2E6-149C-B64E-8A74DD01BBF8}"/>
                </a:ext>
              </a:extLst>
            </p:cNvPr>
            <p:cNvSpPr>
              <a:spLocks noChangeArrowheads="1"/>
            </p:cNvSpPr>
            <p:nvPr/>
          </p:nvSpPr>
          <p:spPr bwMode="auto">
            <a:xfrm>
              <a:off x="552" y="798"/>
              <a:ext cx="774" cy="666"/>
            </a:xfrm>
            <a:custGeom>
              <a:avLst/>
              <a:gdLst>
                <a:gd name="T0" fmla="*/ 1518 w 1934"/>
                <a:gd name="T1" fmla="*/ 0 h 1665"/>
                <a:gd name="T2" fmla="*/ 416 w 1934"/>
                <a:gd name="T3" fmla="*/ 0 h 1665"/>
                <a:gd name="T4" fmla="*/ 0 w 1934"/>
                <a:gd name="T5" fmla="*/ 832 h 1665"/>
                <a:gd name="T6" fmla="*/ 416 w 1934"/>
                <a:gd name="T7" fmla="*/ 1665 h 1665"/>
                <a:gd name="T8" fmla="*/ 1518 w 1934"/>
                <a:gd name="T9" fmla="*/ 1665 h 1665"/>
                <a:gd name="T10" fmla="*/ 1934 w 1934"/>
                <a:gd name="T11" fmla="*/ 832 h 1665"/>
                <a:gd name="T12" fmla="*/ 1518 w 1934"/>
                <a:gd name="T13" fmla="*/ 0 h 1665"/>
                <a:gd name="T14" fmla="*/ 1518 w 1934"/>
                <a:gd name="T15" fmla="*/ 0 h 16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4" h="1665">
                  <a:moveTo>
                    <a:pt x="1518" y="0"/>
                  </a:moveTo>
                  <a:lnTo>
                    <a:pt x="416" y="0"/>
                  </a:lnTo>
                  <a:lnTo>
                    <a:pt x="0" y="832"/>
                  </a:lnTo>
                  <a:lnTo>
                    <a:pt x="416" y="1665"/>
                  </a:lnTo>
                  <a:lnTo>
                    <a:pt x="1518" y="1665"/>
                  </a:lnTo>
                  <a:lnTo>
                    <a:pt x="1934" y="832"/>
                  </a:lnTo>
                  <a:lnTo>
                    <a:pt x="1518" y="0"/>
                  </a:lnTo>
                  <a:lnTo>
                    <a:pt x="1518" y="0"/>
                  </a:lnTo>
                  <a:close/>
                </a:path>
              </a:pathLst>
            </a:custGeom>
            <a:solidFill>
              <a:srgbClr val="5FC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a:extLst>
                <a:ext uri="{FF2B5EF4-FFF2-40B4-BE49-F238E27FC236}">
                  <a16:creationId xmlns:a16="http://schemas.microsoft.com/office/drawing/2014/main" id="{BEC1A8E1-6417-06B6-FA4C-8FFD5048044C}"/>
                </a:ext>
              </a:extLst>
            </p:cNvPr>
            <p:cNvSpPr>
              <a:spLocks noChangeArrowheads="1"/>
            </p:cNvSpPr>
            <p:nvPr/>
          </p:nvSpPr>
          <p:spPr bwMode="auto">
            <a:xfrm>
              <a:off x="1242" y="624"/>
              <a:ext cx="408" cy="354"/>
            </a:xfrm>
            <a:custGeom>
              <a:avLst/>
              <a:gdLst>
                <a:gd name="T0" fmla="*/ 798 w 1020"/>
                <a:gd name="T1" fmla="*/ 0 h 884"/>
                <a:gd name="T2" fmla="*/ 221 w 1020"/>
                <a:gd name="T3" fmla="*/ 0 h 884"/>
                <a:gd name="T4" fmla="*/ 0 w 1020"/>
                <a:gd name="T5" fmla="*/ 442 h 884"/>
                <a:gd name="T6" fmla="*/ 221 w 1020"/>
                <a:gd name="T7" fmla="*/ 884 h 884"/>
                <a:gd name="T8" fmla="*/ 798 w 1020"/>
                <a:gd name="T9" fmla="*/ 884 h 884"/>
                <a:gd name="T10" fmla="*/ 1020 w 1020"/>
                <a:gd name="T11" fmla="*/ 442 h 884"/>
                <a:gd name="T12" fmla="*/ 798 w 1020"/>
                <a:gd name="T13" fmla="*/ 0 h 884"/>
                <a:gd name="T14" fmla="*/ 798 w 1020"/>
                <a:gd name="T15" fmla="*/ 0 h 8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0" h="884">
                  <a:moveTo>
                    <a:pt x="798" y="0"/>
                  </a:moveTo>
                  <a:lnTo>
                    <a:pt x="221" y="0"/>
                  </a:lnTo>
                  <a:lnTo>
                    <a:pt x="0" y="442"/>
                  </a:lnTo>
                  <a:lnTo>
                    <a:pt x="221" y="884"/>
                  </a:lnTo>
                  <a:lnTo>
                    <a:pt x="798" y="884"/>
                  </a:lnTo>
                  <a:lnTo>
                    <a:pt x="1020" y="442"/>
                  </a:lnTo>
                  <a:lnTo>
                    <a:pt x="798" y="0"/>
                  </a:lnTo>
                  <a:lnTo>
                    <a:pt x="798"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25" name="Freeform 5">
            <a:extLst>
              <a:ext uri="{FF2B5EF4-FFF2-40B4-BE49-F238E27FC236}">
                <a16:creationId xmlns:a16="http://schemas.microsoft.com/office/drawing/2014/main" id="{DC6BC681-113F-1DBC-8566-00A8CEAFBAAD}"/>
              </a:ext>
            </a:extLst>
          </p:cNvPr>
          <p:cNvSpPr>
            <a:spLocks noChangeArrowheads="1"/>
          </p:cNvSpPr>
          <p:nvPr/>
        </p:nvSpPr>
        <p:spPr bwMode="auto">
          <a:xfrm>
            <a:off x="3752850" y="1190625"/>
            <a:ext cx="1666875" cy="1438275"/>
          </a:xfrm>
          <a:custGeom>
            <a:avLst/>
            <a:gdLst>
              <a:gd name="T0" fmla="*/ 2058 w 2625"/>
              <a:gd name="T1" fmla="*/ 0 h 2265"/>
              <a:gd name="T2" fmla="*/ 566 w 2625"/>
              <a:gd name="T3" fmla="*/ 0 h 2265"/>
              <a:gd name="T4" fmla="*/ 0 w 2625"/>
              <a:gd name="T5" fmla="*/ 1132 h 2265"/>
              <a:gd name="T6" fmla="*/ 566 w 2625"/>
              <a:gd name="T7" fmla="*/ 2265 h 2265"/>
              <a:gd name="T8" fmla="*/ 2058 w 2625"/>
              <a:gd name="T9" fmla="*/ 2265 h 2265"/>
              <a:gd name="T10" fmla="*/ 2625 w 2625"/>
              <a:gd name="T11" fmla="*/ 1132 h 2265"/>
              <a:gd name="T12" fmla="*/ 2058 w 2625"/>
              <a:gd name="T13" fmla="*/ 0 h 2265"/>
              <a:gd name="T14" fmla="*/ 2058 w 2625"/>
              <a:gd name="T15" fmla="*/ 0 h 2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5" h="2265">
                <a:moveTo>
                  <a:pt x="2058" y="0"/>
                </a:moveTo>
                <a:lnTo>
                  <a:pt x="566" y="0"/>
                </a:lnTo>
                <a:lnTo>
                  <a:pt x="0" y="1132"/>
                </a:lnTo>
                <a:lnTo>
                  <a:pt x="566" y="2265"/>
                </a:lnTo>
                <a:lnTo>
                  <a:pt x="2058" y="2265"/>
                </a:lnTo>
                <a:lnTo>
                  <a:pt x="2625" y="1132"/>
                </a:lnTo>
                <a:lnTo>
                  <a:pt x="2058" y="0"/>
                </a:lnTo>
                <a:lnTo>
                  <a:pt x="2058" y="0"/>
                </a:lnTo>
                <a:close/>
              </a:path>
            </a:pathLst>
          </a:custGeom>
          <a:solidFill>
            <a:srgbClr val="42D0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6" name="Freeform 6">
            <a:extLst>
              <a:ext uri="{FF2B5EF4-FFF2-40B4-BE49-F238E27FC236}">
                <a16:creationId xmlns:a16="http://schemas.microsoft.com/office/drawing/2014/main" id="{E44968F4-CB86-000A-D36E-2E031D99A460}"/>
              </a:ext>
            </a:extLst>
          </p:cNvPr>
          <p:cNvSpPr>
            <a:spLocks noChangeArrowheads="1"/>
          </p:cNvSpPr>
          <p:nvPr/>
        </p:nvSpPr>
        <p:spPr bwMode="auto">
          <a:xfrm>
            <a:off x="3800475" y="5229225"/>
            <a:ext cx="723900" cy="619125"/>
          </a:xfrm>
          <a:custGeom>
            <a:avLst/>
            <a:gdLst>
              <a:gd name="T0" fmla="*/ 896 w 1139"/>
              <a:gd name="T1" fmla="*/ 0 h 974"/>
              <a:gd name="T2" fmla="*/ 243 w 1139"/>
              <a:gd name="T3" fmla="*/ 0 h 974"/>
              <a:gd name="T4" fmla="*/ 0 w 1139"/>
              <a:gd name="T5" fmla="*/ 487 h 974"/>
              <a:gd name="T6" fmla="*/ 243 w 1139"/>
              <a:gd name="T7" fmla="*/ 974 h 974"/>
              <a:gd name="T8" fmla="*/ 896 w 1139"/>
              <a:gd name="T9" fmla="*/ 974 h 974"/>
              <a:gd name="T10" fmla="*/ 1140 w 1139"/>
              <a:gd name="T11" fmla="*/ 487 h 974"/>
              <a:gd name="T12" fmla="*/ 896 w 1139"/>
              <a:gd name="T13" fmla="*/ 0 h 974"/>
              <a:gd name="T14" fmla="*/ 896 w 1139"/>
              <a:gd name="T15" fmla="*/ 0 h 9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9" h="974">
                <a:moveTo>
                  <a:pt x="896" y="0"/>
                </a:moveTo>
                <a:lnTo>
                  <a:pt x="243" y="0"/>
                </a:lnTo>
                <a:lnTo>
                  <a:pt x="0" y="487"/>
                </a:lnTo>
                <a:lnTo>
                  <a:pt x="243" y="974"/>
                </a:lnTo>
                <a:lnTo>
                  <a:pt x="896" y="974"/>
                </a:lnTo>
                <a:lnTo>
                  <a:pt x="1140" y="487"/>
                </a:lnTo>
                <a:lnTo>
                  <a:pt x="896" y="0"/>
                </a:lnTo>
                <a:lnTo>
                  <a:pt x="896"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 name="Rectangle 7">
            <a:extLst>
              <a:ext uri="{FF2B5EF4-FFF2-40B4-BE49-F238E27FC236}">
                <a16:creationId xmlns:a16="http://schemas.microsoft.com/office/drawing/2014/main" id="{F1CD6AF1-44FB-1A51-057A-61BF79B8DD43}"/>
              </a:ext>
            </a:extLst>
          </p:cNvPr>
          <p:cNvSpPr>
            <a:spLocks noGrp="1" noChangeArrowheads="1"/>
          </p:cNvSpPr>
          <p:nvPr>
            <p:ph type="ctrTitle"/>
          </p:nvPr>
        </p:nvSpPr>
        <p:spPr bwMode="auto">
          <a:xfrm>
            <a:off x="-828675" y="19050"/>
            <a:ext cx="9982200" cy="9890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3213100">
              <a:spcBef>
                <a:spcPts val="138"/>
              </a:spcBef>
            </a:pPr>
            <a:r>
              <a:rPr lang="en-US" altLang="zh-CN" sz="3200" b="1">
                <a:solidFill>
                  <a:srgbClr val="0F0F0F"/>
                </a:solidFill>
                <a:latin typeface="Times New Roman" panose="02020603050405020304" pitchFamily="18" charset="0"/>
              </a:rPr>
              <a:t>Employee Data Analysis using Excel </a:t>
            </a:r>
            <a:br>
              <a:rPr lang="en-US" altLang="zh-CN" sz="3200" b="1">
                <a:solidFill>
                  <a:srgbClr val="0F0F0F"/>
                </a:solidFill>
                <a:latin typeface="Roboto" panose="02000000000000000000" pitchFamily="2" charset="0"/>
              </a:rPr>
            </a:br>
            <a:endParaRPr lang="en-US" altLang="zh-CN" sz="3200">
              <a:solidFill>
                <a:schemeClr val="tx1"/>
              </a:solidFill>
              <a:latin typeface="Trebuchet MS" panose="020B0603020202020204" pitchFamily="34" charset="0"/>
            </a:endParaRPr>
          </a:p>
        </p:txBody>
      </p:sp>
      <p:pic>
        <p:nvPicPr>
          <p:cNvPr id="5128" name="Picture 8">
            <a:extLst>
              <a:ext uri="{FF2B5EF4-FFF2-40B4-BE49-F238E27FC236}">
                <a16:creationId xmlns:a16="http://schemas.microsoft.com/office/drawing/2014/main" id="{8A125FFC-82D7-35B2-CBB7-28BD0B1B29A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Rectangle 9">
            <a:extLst>
              <a:ext uri="{FF2B5EF4-FFF2-40B4-BE49-F238E27FC236}">
                <a16:creationId xmlns:a16="http://schemas.microsoft.com/office/drawing/2014/main" id="{178A3F5C-10B4-F2F7-950C-ED9A3A17B3AA}"/>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B94E2DEA-27A9-4579-B644-43A87473DF6A}" type="slidenum">
              <a:rPr lang="zh-CN" altLang="en-US" sz="1100">
                <a:solidFill>
                  <a:srgbClr val="2D936B"/>
                </a:solidFill>
                <a:latin typeface="Trebuchet MS" panose="020B0603020202020204" pitchFamily="34" charset="0"/>
              </a:rPr>
              <a:pPr>
                <a:spcBef>
                  <a:spcPts val="63"/>
                </a:spcBef>
              </a:pPr>
              <a:t>1</a:t>
            </a:fld>
            <a:endParaRPr lang="en-US" altLang="zh-CN" sz="1100">
              <a:solidFill>
                <a:srgbClr val="2D936B"/>
              </a:solidFill>
              <a:latin typeface="Trebuchet MS" panose="020B0603020202020204" pitchFamily="34" charset="0"/>
            </a:endParaRPr>
          </a:p>
        </p:txBody>
      </p:sp>
      <p:sp>
        <p:nvSpPr>
          <p:cNvPr id="5130" name="Rectangle 10">
            <a:extLst>
              <a:ext uri="{FF2B5EF4-FFF2-40B4-BE49-F238E27FC236}">
                <a16:creationId xmlns:a16="http://schemas.microsoft.com/office/drawing/2014/main" id="{D728A7D4-56CD-9CD3-00EE-4E64C7E9043F}"/>
              </a:ext>
            </a:extLst>
          </p:cNvPr>
          <p:cNvSpPr>
            <a:spLocks noChangeArrowheads="1"/>
          </p:cNvSpPr>
          <p:nvPr/>
        </p:nvSpPr>
        <p:spPr bwMode="auto">
          <a:xfrm>
            <a:off x="2554288" y="3314700"/>
            <a:ext cx="8610600"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sz="2400" dirty="0">
                <a:latin typeface="Calibri" panose="020F0502020204030204" pitchFamily="34" charset="0"/>
              </a:rPr>
              <a:t>STUDENT NAME:  </a:t>
            </a:r>
            <a:r>
              <a:rPr lang="en-GB" altLang="zh-CN" sz="2400" dirty="0">
                <a:latin typeface="Calibri" panose="020F0502020204030204" pitchFamily="34" charset="0"/>
              </a:rPr>
              <a:t>DEEPIKA.R</a:t>
            </a:r>
            <a:endParaRPr lang="en-US" altLang="zh-CN" sz="2400" dirty="0">
              <a:latin typeface="Calibri" panose="020F0502020204030204" pitchFamily="34" charset="0"/>
            </a:endParaRPr>
          </a:p>
          <a:p>
            <a:r>
              <a:rPr lang="en-US" altLang="zh-CN" sz="2400" dirty="0">
                <a:latin typeface="Calibri" panose="020F0502020204030204" pitchFamily="34" charset="0"/>
              </a:rPr>
              <a:t>REGISTER NO: 12220</a:t>
            </a:r>
            <a:r>
              <a:rPr lang="en-GB" altLang="zh-CN" sz="2400" dirty="0">
                <a:latin typeface="Calibri" panose="020F0502020204030204" pitchFamily="34" charset="0"/>
              </a:rPr>
              <a:t>3160/2CB8273FB6DE783A3364E7CF67EAE34C</a:t>
            </a:r>
            <a:endParaRPr lang="en-US" altLang="zh-CN" sz="2400" dirty="0">
              <a:latin typeface="Calibri" panose="020F0502020204030204" pitchFamily="34" charset="0"/>
            </a:endParaRPr>
          </a:p>
          <a:p>
            <a:r>
              <a:rPr lang="en-US" altLang="zh-CN" sz="2400" dirty="0">
                <a:latin typeface="Calibri" panose="020F0502020204030204" pitchFamily="34" charset="0"/>
              </a:rPr>
              <a:t>DEPARTMENT: B.COM CORPORATE SECRETARYSHIP</a:t>
            </a:r>
          </a:p>
          <a:p>
            <a:r>
              <a:rPr lang="en-US" altLang="zh-CN" sz="2400" dirty="0">
                <a:latin typeface="Calibri" panose="020F0502020204030204" pitchFamily="34" charset="0"/>
              </a:rPr>
              <a:t>COLLEGE:</a:t>
            </a:r>
            <a:r>
              <a:rPr lang="en-GB" altLang="zh-CN" sz="2400" dirty="0">
                <a:latin typeface="Calibri" panose="020F0502020204030204" pitchFamily="34" charset="0"/>
              </a:rPr>
              <a:t> TAGORE COLLEGE OF ARTS AND SCIENCE </a:t>
            </a:r>
            <a:endParaRPr lang="en-US" altLang="zh-CN" sz="2400" dirty="0">
              <a:latin typeface="Calibri" panose="020F0502020204030204" pitchFamily="34" charset="0"/>
            </a:endParaRPr>
          </a:p>
          <a:p>
            <a:r>
              <a:rPr lang="en-US" altLang="zh-CN" sz="2400" dirty="0">
                <a:latin typeface="Calibri" panose="020F0502020204030204" pitchFamily="34" charset="0"/>
              </a:rPr>
              <a:t>           </a:t>
            </a:r>
          </a:p>
        </p:txBody>
      </p:sp>
      <p:sp>
        <p:nvSpPr>
          <p:cNvPr id="2" name="TextBox 1">
            <a:extLst>
              <a:ext uri="{FF2B5EF4-FFF2-40B4-BE49-F238E27FC236}">
                <a16:creationId xmlns:a16="http://schemas.microsoft.com/office/drawing/2014/main" id="{9BE2CB72-6D1C-8435-DE22-2D967120386A}"/>
              </a:ext>
            </a:extLst>
          </p:cNvPr>
          <p:cNvSpPr txBox="1"/>
          <p:nvPr/>
        </p:nvSpPr>
        <p:spPr>
          <a:xfrm flipV="1">
            <a:off x="2961084" y="1795462"/>
            <a:ext cx="5504259" cy="369332"/>
          </a:xfrm>
          <a:prstGeom prst="rect">
            <a:avLst/>
          </a:prstGeom>
          <a:noFill/>
        </p:spPr>
        <p:txBody>
          <a:bodyPr wrap="square" rtlCol="0">
            <a:spAutoFit/>
          </a:bodyPr>
          <a:lstStyle/>
          <a:p>
            <a:pPr algn="l"/>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a:extLst>
              <a:ext uri="{FF2B5EF4-FFF2-40B4-BE49-F238E27FC236}">
                <a16:creationId xmlns:a16="http://schemas.microsoft.com/office/drawing/2014/main" id="{10CEE98F-223F-6B19-F404-4F297B45CA1B}"/>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4339" name="Picture 3">
            <a:extLst>
              <a:ext uri="{FF2B5EF4-FFF2-40B4-BE49-F238E27FC236}">
                <a16:creationId xmlns:a16="http://schemas.microsoft.com/office/drawing/2014/main" id="{6AAD2528-7179-3FEE-00A2-21ABC75FAA7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66875" y="6467475"/>
            <a:ext cx="762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Rectangle 4">
            <a:extLst>
              <a:ext uri="{FF2B5EF4-FFF2-40B4-BE49-F238E27FC236}">
                <a16:creationId xmlns:a16="http://schemas.microsoft.com/office/drawing/2014/main" id="{585EB102-C98F-C798-1E2B-B6B33BFC2296}"/>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10</a:t>
            </a:r>
            <a:endParaRPr lang="en-US" altLang="zh-CN" sz="1100">
              <a:latin typeface="Trebuchet MS" panose="020B0603020202020204" pitchFamily="34" charset="0"/>
            </a:endParaRPr>
          </a:p>
        </p:txBody>
      </p:sp>
      <p:sp>
        <p:nvSpPr>
          <p:cNvPr id="14341" name="Rectangle 5">
            <a:extLst>
              <a:ext uri="{FF2B5EF4-FFF2-40B4-BE49-F238E27FC236}">
                <a16:creationId xmlns:a16="http://schemas.microsoft.com/office/drawing/2014/main" id="{FA6191F3-BCBA-75EF-2691-CCC699920C30}"/>
              </a:ext>
            </a:extLst>
          </p:cNvPr>
          <p:cNvSpPr>
            <a:spLocks noChangeArrowheads="1"/>
          </p:cNvSpPr>
          <p:nvPr/>
        </p:nvSpPr>
        <p:spPr bwMode="auto">
          <a:xfrm>
            <a:off x="739775" y="290513"/>
            <a:ext cx="3303588"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lvl1pPr marL="127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113"/>
              </a:spcBef>
            </a:pPr>
            <a:r>
              <a:rPr lang="en-US" altLang="zh-CN" sz="4800" b="1">
                <a:latin typeface="Trebuchet MS" panose="020B0603020202020204" pitchFamily="34" charset="0"/>
              </a:rPr>
              <a:t>MODELLING</a:t>
            </a:r>
            <a:endParaRPr lang="en-US" altLang="zh-CN" sz="4800">
              <a:latin typeface="Trebuchet MS" panose="020B0603020202020204" pitchFamily="34" charset="0"/>
            </a:endParaRPr>
          </a:p>
        </p:txBody>
      </p:sp>
      <p:sp>
        <p:nvSpPr>
          <p:cNvPr id="14342" name="Freeform 6">
            <a:extLst>
              <a:ext uri="{FF2B5EF4-FFF2-40B4-BE49-F238E27FC236}">
                <a16:creationId xmlns:a16="http://schemas.microsoft.com/office/drawing/2014/main" id="{D28756A4-CAC7-350E-CBE7-DB6DBC6340EC}"/>
              </a:ext>
            </a:extLst>
          </p:cNvPr>
          <p:cNvSpPr>
            <a:spLocks noChangeArrowheads="1"/>
          </p:cNvSpPr>
          <p:nvPr/>
        </p:nvSpPr>
        <p:spPr bwMode="auto">
          <a:xfrm>
            <a:off x="10058400" y="525463"/>
            <a:ext cx="457200" cy="457200"/>
          </a:xfrm>
          <a:custGeom>
            <a:avLst/>
            <a:gdLst>
              <a:gd name="T0" fmla="*/ 720 w 719"/>
              <a:gd name="T1" fmla="*/ 0 h 720"/>
              <a:gd name="T2" fmla="*/ 0 w 719"/>
              <a:gd name="T3" fmla="*/ 0 h 720"/>
              <a:gd name="T4" fmla="*/ 0 w 719"/>
              <a:gd name="T5" fmla="*/ 720 h 720"/>
              <a:gd name="T6" fmla="*/ 720 w 719"/>
              <a:gd name="T7" fmla="*/ 720 h 720"/>
              <a:gd name="T8" fmla="*/ 720 w 719"/>
              <a:gd name="T9" fmla="*/ 0 h 720"/>
              <a:gd name="T10" fmla="*/ 720 w 719"/>
              <a:gd name="T11" fmla="*/ 0 h 720"/>
            </a:gdLst>
            <a:ahLst/>
            <a:cxnLst>
              <a:cxn ang="0">
                <a:pos x="T0" y="T1"/>
              </a:cxn>
              <a:cxn ang="0">
                <a:pos x="T2" y="T3"/>
              </a:cxn>
              <a:cxn ang="0">
                <a:pos x="T4" y="T5"/>
              </a:cxn>
              <a:cxn ang="0">
                <a:pos x="T6" y="T7"/>
              </a:cxn>
              <a:cxn ang="0">
                <a:pos x="T8" y="T9"/>
              </a:cxn>
              <a:cxn ang="0">
                <a:pos x="T10" y="T11"/>
              </a:cxn>
            </a:cxnLst>
            <a:rect l="0" t="0" r="r" b="b"/>
            <a:pathLst>
              <a:path w="719" h="720">
                <a:moveTo>
                  <a:pt x="720" y="0"/>
                </a:moveTo>
                <a:lnTo>
                  <a:pt x="0" y="0"/>
                </a:lnTo>
                <a:lnTo>
                  <a:pt x="0" y="720"/>
                </a:lnTo>
                <a:lnTo>
                  <a:pt x="720" y="720"/>
                </a:lnTo>
                <a:lnTo>
                  <a:pt x="720" y="0"/>
                </a:lnTo>
                <a:lnTo>
                  <a:pt x="720"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3" name="Rectangle 7">
            <a:extLst>
              <a:ext uri="{FF2B5EF4-FFF2-40B4-BE49-F238E27FC236}">
                <a16:creationId xmlns:a16="http://schemas.microsoft.com/office/drawing/2014/main" id="{E7957F76-F819-2E64-C092-E42022503430}"/>
              </a:ext>
            </a:extLst>
          </p:cNvPr>
          <p:cNvSpPr>
            <a:spLocks noChangeArrowheads="1"/>
          </p:cNvSpPr>
          <p:nvPr/>
        </p:nvSpPr>
        <p:spPr bwMode="auto">
          <a:xfrm>
            <a:off x="1189038" y="1609725"/>
            <a:ext cx="8164512"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a:extLst>
              <a:ext uri="{FF2B5EF4-FFF2-40B4-BE49-F238E27FC236}">
                <a16:creationId xmlns:a16="http://schemas.microsoft.com/office/drawing/2014/main" id="{68CFF8BB-26D6-3AFB-AB76-4F2CC7B3A5B7}"/>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3" name="Freeform 3">
            <a:extLst>
              <a:ext uri="{FF2B5EF4-FFF2-40B4-BE49-F238E27FC236}">
                <a16:creationId xmlns:a16="http://schemas.microsoft.com/office/drawing/2014/main" id="{9EB3399D-AF1C-CC3A-FB49-06DA064928E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4" name="Freeform 4">
            <a:extLst>
              <a:ext uri="{FF2B5EF4-FFF2-40B4-BE49-F238E27FC236}">
                <a16:creationId xmlns:a16="http://schemas.microsoft.com/office/drawing/2014/main" id="{B24C87B2-77BA-AD6B-0705-944D9B81B907}"/>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6" name="Rectangle 6">
            <a:extLst>
              <a:ext uri="{FF2B5EF4-FFF2-40B4-BE49-F238E27FC236}">
                <a16:creationId xmlns:a16="http://schemas.microsoft.com/office/drawing/2014/main" id="{6EB581C9-3AD4-0FDB-FAEC-E7D16D6DED7A}"/>
              </a:ext>
            </a:extLst>
          </p:cNvPr>
          <p:cNvSpPr>
            <a:spLocks noGrp="1" noChangeArrowheads="1"/>
          </p:cNvSpPr>
          <p:nvPr>
            <p:ph type="title"/>
          </p:nvPr>
        </p:nvSpPr>
        <p:spPr bwMode="auto">
          <a:xfrm>
            <a:off x="755650" y="385763"/>
            <a:ext cx="2436813" cy="73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4800" b="1">
                <a:solidFill>
                  <a:schemeClr val="tx1"/>
                </a:solidFill>
                <a:latin typeface="Trebuchet MS" panose="020B0603020202020204" pitchFamily="34" charset="0"/>
              </a:rPr>
              <a:t>RESULTS</a:t>
            </a:r>
          </a:p>
        </p:txBody>
      </p:sp>
      <p:sp>
        <p:nvSpPr>
          <p:cNvPr id="15367" name="Rectangle 7">
            <a:extLst>
              <a:ext uri="{FF2B5EF4-FFF2-40B4-BE49-F238E27FC236}">
                <a16:creationId xmlns:a16="http://schemas.microsoft.com/office/drawing/2014/main" id="{45B68EEE-9320-E3FC-F44E-F472111FA75C}"/>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11</a:t>
            </a:r>
            <a:endParaRPr lang="en-US" altLang="zh-CN" sz="1100">
              <a:latin typeface="Trebuchet MS" panose="020B0603020202020204" pitchFamily="34" charset="0"/>
            </a:endParaRPr>
          </a:p>
        </p:txBody>
      </p:sp>
      <p:pic>
        <p:nvPicPr>
          <p:cNvPr id="15368" name="Picture 8">
            <a:extLst>
              <a:ext uri="{FF2B5EF4-FFF2-40B4-BE49-F238E27FC236}">
                <a16:creationId xmlns:a16="http://schemas.microsoft.com/office/drawing/2014/main" id="{8E205EE7-1907-093C-E315-C0EDB5DA6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075" y="1122363"/>
            <a:ext cx="4787855" cy="2912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70" name="Rectangle 10">
            <a:extLst>
              <a:ext uri="{FF2B5EF4-FFF2-40B4-BE49-F238E27FC236}">
                <a16:creationId xmlns:a16="http://schemas.microsoft.com/office/drawing/2014/main" id="{9DF1CEAC-50DD-2871-F519-18756CD1079F}"/>
              </a:ext>
            </a:extLst>
          </p:cNvPr>
          <p:cNvSpPr>
            <a:spLocks noChangeArrowheads="1"/>
          </p:cNvSpPr>
          <p:nvPr/>
        </p:nvSpPr>
        <p:spPr bwMode="auto">
          <a:xfrm rot="21584518">
            <a:off x="761417" y="4004123"/>
            <a:ext cx="10759555"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IN" altLang="zh-CN" b="1" dirty="0"/>
              <a:t>INTERPRETATION </a:t>
            </a:r>
            <a:r>
              <a:rPr lang="en-US" altLang="zh-CN" b="1" dirty="0"/>
              <a:t>:</a:t>
            </a:r>
            <a:r>
              <a:rPr lang="en-IN" altLang="zh-CN" b="1" dirty="0"/>
              <a:t>-</a:t>
            </a:r>
            <a:endParaRPr lang="en-US" altLang="zh-CN" b="1" dirty="0"/>
          </a:p>
          <a:p>
            <a:endParaRPr lang="en-US" altLang="zh-CN" b="1" dirty="0"/>
          </a:p>
          <a:p>
            <a:r>
              <a:rPr lang="en-IN" altLang="zh-CN" b="1" dirty="0"/>
              <a:t>•</a:t>
            </a:r>
            <a:r>
              <a:rPr lang="en-US" altLang="zh-CN" b="1" dirty="0"/>
              <a:t>The table clearly shows employee ratings in a structured manner.</a:t>
            </a:r>
          </a:p>
          <a:p>
            <a:r>
              <a:rPr lang="en-IN" altLang="zh-CN" b="1" dirty="0"/>
              <a:t>•</a:t>
            </a:r>
            <a:r>
              <a:rPr lang="en-US" altLang="zh-CN" b="1" dirty="0"/>
              <a:t>The pie chart adds confusion by including additional individuals not present in the table, suggesting that the chart might represent a larger dataset or a different metric.</a:t>
            </a:r>
          </a:p>
          <a:p>
            <a:r>
              <a:rPr lang="en-IN" altLang="zh-CN" b="1" dirty="0"/>
              <a:t>•</a:t>
            </a:r>
            <a:r>
              <a:rPr lang="en-US" altLang="zh-CN" b="1" dirty="0"/>
              <a:t>The pie chart’s lack of a title makes it difficult to know what exactly is being compared or represented.</a:t>
            </a:r>
            <a:endParaRPr lang="en-IN" altLang="zh-CN" b="1" dirty="0"/>
          </a:p>
          <a:p>
            <a:r>
              <a:rPr lang="en-IN" altLang="zh-CN" b="1" dirty="0"/>
              <a:t>•Highest score ID NO: 3486,3487 and the value is 4.</a:t>
            </a:r>
          </a:p>
          <a:p>
            <a:r>
              <a:rPr lang="en-IN" altLang="zh-CN" b="1" dirty="0"/>
              <a:t>•Average score ID NO: 3488,3489,3490 and the value is 2.</a:t>
            </a:r>
            <a:endParaRPr lang="en-US" altLang="zh-CN" b="1" dirty="0"/>
          </a:p>
        </p:txBody>
      </p:sp>
      <p:pic>
        <p:nvPicPr>
          <p:cNvPr id="2" name="Picture 1">
            <a:extLst>
              <a:ext uri="{FF2B5EF4-FFF2-40B4-BE49-F238E27FC236}">
                <a16:creationId xmlns:a16="http://schemas.microsoft.com/office/drawing/2014/main" id="{D908C0A2-54E2-1003-6438-15DF7B020915}"/>
              </a:ext>
            </a:extLst>
          </p:cNvPr>
          <p:cNvPicPr>
            <a:picLocks noChangeAspect="1"/>
          </p:cNvPicPr>
          <p:nvPr/>
        </p:nvPicPr>
        <p:blipFill>
          <a:blip r:embed="rId3">
            <a:extLst>
              <a:ext uri="{28A0092B-C50C-407E-A947-70E740481C1C}">
                <a14:useLocalDpi xmlns:a14="http://schemas.microsoft.com/office/drawing/2010/main" val="0"/>
              </a:ext>
            </a:extLst>
          </a:blip>
          <a:srcRect l="10852"/>
          <a:stretch/>
        </p:blipFill>
        <p:spPr>
          <a:xfrm>
            <a:off x="755650" y="1122364"/>
            <a:ext cx="5940426" cy="2912772"/>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05C41D4-2274-95FF-5744-AB5F482C5D1F}"/>
              </a:ext>
            </a:extLst>
          </p:cNvPr>
          <p:cNvSpPr>
            <a:spLocks noGrp="1" noChangeArrowheads="1"/>
          </p:cNvSpPr>
          <p:nvPr>
            <p:ph type="title"/>
          </p:nvPr>
        </p:nvSpPr>
        <p:spPr bwMode="auto">
          <a:xfrm>
            <a:off x="755650" y="385763"/>
            <a:ext cx="10680700" cy="757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4800" b="1">
                <a:solidFill>
                  <a:schemeClr val="tx1"/>
                </a:solidFill>
                <a:latin typeface="Times New Roman" panose="02020603050405020304" pitchFamily="18" charset="0"/>
              </a:rPr>
              <a:t>conclusion</a:t>
            </a:r>
          </a:p>
        </p:txBody>
      </p:sp>
      <p:sp>
        <p:nvSpPr>
          <p:cNvPr id="16387" name="Rectangle 3">
            <a:extLst>
              <a:ext uri="{FF2B5EF4-FFF2-40B4-BE49-F238E27FC236}">
                <a16:creationId xmlns:a16="http://schemas.microsoft.com/office/drawing/2014/main" id="{C72B1757-6CBD-C20B-BDFB-C269140518B7}"/>
              </a:ext>
            </a:extLst>
          </p:cNvPr>
          <p:cNvSpPr>
            <a:spLocks noChangeArrowheads="1"/>
          </p:cNvSpPr>
          <p:nvPr/>
        </p:nvSpPr>
        <p:spPr bwMode="auto">
          <a:xfrm>
            <a:off x="630238" y="1727200"/>
            <a:ext cx="8523287" cy="249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Freeform 2">
            <a:extLst>
              <a:ext uri="{FF2B5EF4-FFF2-40B4-BE49-F238E27FC236}">
                <a16:creationId xmlns:a16="http://schemas.microsoft.com/office/drawing/2014/main" id="{3AC7CEDE-6E68-71F6-6D8D-6875C2076901}"/>
              </a:ext>
            </a:extLst>
          </p:cNvPr>
          <p:cNvSpPr>
            <a:spLocks noChangeArrowheads="1"/>
          </p:cNvSpPr>
          <p:nvPr/>
        </p:nvSpPr>
        <p:spPr bwMode="auto">
          <a:xfrm>
            <a:off x="0" y="0"/>
            <a:ext cx="12192000" cy="6858000"/>
          </a:xfrm>
          <a:custGeom>
            <a:avLst/>
            <a:gdLst>
              <a:gd name="T0" fmla="*/ 19200 w 19199"/>
              <a:gd name="T1" fmla="*/ 0 h 10799"/>
              <a:gd name="T2" fmla="*/ 0 w 19199"/>
              <a:gd name="T3" fmla="*/ 0 h 10799"/>
              <a:gd name="T4" fmla="*/ 0 w 19199"/>
              <a:gd name="T5" fmla="*/ 10799 h 10799"/>
              <a:gd name="T6" fmla="*/ 19200 w 19199"/>
              <a:gd name="T7" fmla="*/ 10799 h 10799"/>
              <a:gd name="T8" fmla="*/ 19200 w 19199"/>
              <a:gd name="T9" fmla="*/ 0 h 10799"/>
              <a:gd name="T10" fmla="*/ 19200 w 19199"/>
              <a:gd name="T11" fmla="*/ 0 h 10799"/>
            </a:gdLst>
            <a:ahLst/>
            <a:cxnLst>
              <a:cxn ang="0">
                <a:pos x="T0" y="T1"/>
              </a:cxn>
              <a:cxn ang="0">
                <a:pos x="T2" y="T3"/>
              </a:cxn>
              <a:cxn ang="0">
                <a:pos x="T4" y="T5"/>
              </a:cxn>
              <a:cxn ang="0">
                <a:pos x="T6" y="T7"/>
              </a:cxn>
              <a:cxn ang="0">
                <a:pos x="T8" y="T9"/>
              </a:cxn>
              <a:cxn ang="0">
                <a:pos x="T10" y="T11"/>
              </a:cxn>
            </a:cxnLst>
            <a:rect l="0" t="0" r="r" b="b"/>
            <a:pathLst>
              <a:path w="19199" h="10799">
                <a:moveTo>
                  <a:pt x="19200" y="0"/>
                </a:moveTo>
                <a:lnTo>
                  <a:pt x="0" y="0"/>
                </a:lnTo>
                <a:lnTo>
                  <a:pt x="0" y="10799"/>
                </a:lnTo>
                <a:lnTo>
                  <a:pt x="19200" y="10799"/>
                </a:lnTo>
                <a:lnTo>
                  <a:pt x="19200" y="0"/>
                </a:lnTo>
                <a:lnTo>
                  <a:pt x="1920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147" name="Group 3">
            <a:extLst>
              <a:ext uri="{FF2B5EF4-FFF2-40B4-BE49-F238E27FC236}">
                <a16:creationId xmlns:a16="http://schemas.microsoft.com/office/drawing/2014/main" id="{0BFA38D6-5BBE-23B9-290D-7CBE4A9A22A9}"/>
              </a:ext>
            </a:extLst>
          </p:cNvPr>
          <p:cNvGrpSpPr>
            <a:grpSpLocks/>
          </p:cNvGrpSpPr>
          <p:nvPr/>
        </p:nvGrpSpPr>
        <p:grpSpPr bwMode="auto">
          <a:xfrm>
            <a:off x="7448550" y="0"/>
            <a:ext cx="4743450" cy="6858000"/>
            <a:chOff x="4692" y="0"/>
            <a:chExt cx="2988" cy="4320"/>
          </a:xfrm>
        </p:grpSpPr>
        <p:sp>
          <p:nvSpPr>
            <p:cNvPr id="6148" name="Freeform 4">
              <a:extLst>
                <a:ext uri="{FF2B5EF4-FFF2-40B4-BE49-F238E27FC236}">
                  <a16:creationId xmlns:a16="http://schemas.microsoft.com/office/drawing/2014/main" id="{C3538E17-39A1-10A4-9854-DCA8324052A6}"/>
                </a:ext>
              </a:extLst>
            </p:cNvPr>
            <p:cNvSpPr>
              <a:spLocks/>
            </p:cNvSpPr>
            <p:nvPr/>
          </p:nvSpPr>
          <p:spPr bwMode="auto">
            <a:xfrm>
              <a:off x="5907" y="3"/>
              <a:ext cx="768" cy="431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 name="Freeform 5">
              <a:extLst>
                <a:ext uri="{FF2B5EF4-FFF2-40B4-BE49-F238E27FC236}">
                  <a16:creationId xmlns:a16="http://schemas.microsoft.com/office/drawing/2014/main" id="{D580D6CA-0EEA-AD4A-F311-CF99B30E05D5}"/>
                </a:ext>
              </a:extLst>
            </p:cNvPr>
            <p:cNvSpPr>
              <a:spLocks/>
            </p:cNvSpPr>
            <p:nvPr/>
          </p:nvSpPr>
          <p:spPr bwMode="auto">
            <a:xfrm>
              <a:off x="4692" y="2327"/>
              <a:ext cx="2988" cy="1993"/>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 name="Freeform 6">
              <a:extLst>
                <a:ext uri="{FF2B5EF4-FFF2-40B4-BE49-F238E27FC236}">
                  <a16:creationId xmlns:a16="http://schemas.microsoft.com/office/drawing/2014/main" id="{454A0F83-55EF-2A2C-CB9E-B158DAAE7BDA}"/>
                </a:ext>
              </a:extLst>
            </p:cNvPr>
            <p:cNvSpPr>
              <a:spLocks noChangeArrowheads="1"/>
            </p:cNvSpPr>
            <p:nvPr/>
          </p:nvSpPr>
          <p:spPr bwMode="auto">
            <a:xfrm>
              <a:off x="5784" y="0"/>
              <a:ext cx="1896" cy="432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7">
              <a:extLst>
                <a:ext uri="{FF2B5EF4-FFF2-40B4-BE49-F238E27FC236}">
                  <a16:creationId xmlns:a16="http://schemas.microsoft.com/office/drawing/2014/main" id="{954E3F05-33D3-65E7-DFAA-E2AB4EDEF844}"/>
                </a:ext>
              </a:extLst>
            </p:cNvPr>
            <p:cNvSpPr>
              <a:spLocks noChangeArrowheads="1"/>
            </p:cNvSpPr>
            <p:nvPr/>
          </p:nvSpPr>
          <p:spPr bwMode="auto">
            <a:xfrm>
              <a:off x="6049" y="0"/>
              <a:ext cx="1631" cy="432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Freeform 8">
              <a:extLst>
                <a:ext uri="{FF2B5EF4-FFF2-40B4-BE49-F238E27FC236}">
                  <a16:creationId xmlns:a16="http://schemas.microsoft.com/office/drawing/2014/main" id="{50822B45-247C-7E47-B41A-64932B2B3926}"/>
                </a:ext>
              </a:extLst>
            </p:cNvPr>
            <p:cNvSpPr>
              <a:spLocks noChangeArrowheads="1"/>
            </p:cNvSpPr>
            <p:nvPr/>
          </p:nvSpPr>
          <p:spPr bwMode="auto">
            <a:xfrm>
              <a:off x="5628" y="1920"/>
              <a:ext cx="2052" cy="24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3" name="Freeform 9">
              <a:extLst>
                <a:ext uri="{FF2B5EF4-FFF2-40B4-BE49-F238E27FC236}">
                  <a16:creationId xmlns:a16="http://schemas.microsoft.com/office/drawing/2014/main" id="{13C84ACF-AF72-4362-EFE4-9D2C462881A4}"/>
                </a:ext>
              </a:extLst>
            </p:cNvPr>
            <p:cNvSpPr>
              <a:spLocks noChangeArrowheads="1"/>
            </p:cNvSpPr>
            <p:nvPr/>
          </p:nvSpPr>
          <p:spPr bwMode="auto">
            <a:xfrm>
              <a:off x="5882" y="0"/>
              <a:ext cx="1798" cy="432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4" name="Freeform 10">
              <a:extLst>
                <a:ext uri="{FF2B5EF4-FFF2-40B4-BE49-F238E27FC236}">
                  <a16:creationId xmlns:a16="http://schemas.microsoft.com/office/drawing/2014/main" id="{855D9E8C-C56A-5A3D-9CBF-0886F5B86CAF}"/>
                </a:ext>
              </a:extLst>
            </p:cNvPr>
            <p:cNvSpPr>
              <a:spLocks noChangeArrowheads="1"/>
            </p:cNvSpPr>
            <p:nvPr/>
          </p:nvSpPr>
          <p:spPr bwMode="auto">
            <a:xfrm>
              <a:off x="6864" y="0"/>
              <a:ext cx="816" cy="432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5" name="Freeform 11">
              <a:extLst>
                <a:ext uri="{FF2B5EF4-FFF2-40B4-BE49-F238E27FC236}">
                  <a16:creationId xmlns:a16="http://schemas.microsoft.com/office/drawing/2014/main" id="{AB46FD60-36AD-B804-A6F3-E2E0DDF34691}"/>
                </a:ext>
              </a:extLst>
            </p:cNvPr>
            <p:cNvSpPr>
              <a:spLocks noChangeArrowheads="1"/>
            </p:cNvSpPr>
            <p:nvPr/>
          </p:nvSpPr>
          <p:spPr bwMode="auto">
            <a:xfrm>
              <a:off x="6889" y="0"/>
              <a:ext cx="791" cy="432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6" name="Freeform 12">
              <a:extLst>
                <a:ext uri="{FF2B5EF4-FFF2-40B4-BE49-F238E27FC236}">
                  <a16:creationId xmlns:a16="http://schemas.microsoft.com/office/drawing/2014/main" id="{3A2DF225-B325-2355-E141-3BA152FD8C9B}"/>
                </a:ext>
              </a:extLst>
            </p:cNvPr>
            <p:cNvSpPr>
              <a:spLocks noChangeArrowheads="1"/>
            </p:cNvSpPr>
            <p:nvPr/>
          </p:nvSpPr>
          <p:spPr bwMode="auto">
            <a:xfrm>
              <a:off x="6534" y="2262"/>
              <a:ext cx="1146" cy="2058"/>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57" name="Freeform 13">
            <a:extLst>
              <a:ext uri="{FF2B5EF4-FFF2-40B4-BE49-F238E27FC236}">
                <a16:creationId xmlns:a16="http://schemas.microsoft.com/office/drawing/2014/main" id="{3CEC902C-F3DD-5180-437A-74F7BDA413E8}"/>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8" name="Freeform 14">
            <a:extLst>
              <a:ext uri="{FF2B5EF4-FFF2-40B4-BE49-F238E27FC236}">
                <a16:creationId xmlns:a16="http://schemas.microsoft.com/office/drawing/2014/main" id="{F1EB5DB3-A2AB-B07F-6106-F44F7EBD87E4}"/>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9" name="Freeform 15">
            <a:extLst>
              <a:ext uri="{FF2B5EF4-FFF2-40B4-BE49-F238E27FC236}">
                <a16:creationId xmlns:a16="http://schemas.microsoft.com/office/drawing/2014/main" id="{864E58DF-382B-B7A4-A977-0E86606F1C04}"/>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0" name="Freeform 16">
            <a:extLst>
              <a:ext uri="{FF2B5EF4-FFF2-40B4-BE49-F238E27FC236}">
                <a16:creationId xmlns:a16="http://schemas.microsoft.com/office/drawing/2014/main" id="{C0C183DB-2204-DC46-4F6B-D77F320C312A}"/>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1" name="Rectangle 17">
            <a:extLst>
              <a:ext uri="{FF2B5EF4-FFF2-40B4-BE49-F238E27FC236}">
                <a16:creationId xmlns:a16="http://schemas.microsoft.com/office/drawing/2014/main" id="{78CAF4E5-0168-8AF2-623A-3898F9B166E5}"/>
              </a:ext>
            </a:extLst>
          </p:cNvPr>
          <p:cNvSpPr>
            <a:spLocks noGrp="1" noChangeArrowheads="1"/>
          </p:cNvSpPr>
          <p:nvPr>
            <p:ph type="title"/>
          </p:nvPr>
        </p:nvSpPr>
        <p:spPr bwMode="auto">
          <a:xfrm>
            <a:off x="739775" y="830263"/>
            <a:ext cx="3910013"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4200" b="1">
                <a:solidFill>
                  <a:schemeClr val="tx1"/>
                </a:solidFill>
                <a:latin typeface="Trebuchet MS" panose="020B0603020202020204" pitchFamily="34" charset="0"/>
              </a:rPr>
              <a:t>PROJECT TITLE</a:t>
            </a:r>
          </a:p>
        </p:txBody>
      </p:sp>
      <p:grpSp>
        <p:nvGrpSpPr>
          <p:cNvPr id="6162" name="Group 18">
            <a:extLst>
              <a:ext uri="{FF2B5EF4-FFF2-40B4-BE49-F238E27FC236}">
                <a16:creationId xmlns:a16="http://schemas.microsoft.com/office/drawing/2014/main" id="{45715791-318F-A74C-D427-01D430F2C7F8}"/>
              </a:ext>
            </a:extLst>
          </p:cNvPr>
          <p:cNvGrpSpPr>
            <a:grpSpLocks/>
          </p:cNvGrpSpPr>
          <p:nvPr/>
        </p:nvGrpSpPr>
        <p:grpSpPr bwMode="auto">
          <a:xfrm>
            <a:off x="466725" y="6410325"/>
            <a:ext cx="3705225" cy="295275"/>
            <a:chOff x="294" y="4038"/>
            <a:chExt cx="2334" cy="186"/>
          </a:xfrm>
        </p:grpSpPr>
        <p:pic>
          <p:nvPicPr>
            <p:cNvPr id="6163" name="Picture 19">
              <a:extLst>
                <a:ext uri="{FF2B5EF4-FFF2-40B4-BE49-F238E27FC236}">
                  <a16:creationId xmlns:a16="http://schemas.microsoft.com/office/drawing/2014/main" id="{2033DCDC-3F7F-2B0F-3F77-5F0347D205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6" y="4074"/>
              <a:ext cx="1350"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4" name="Picture 20">
              <a:extLst>
                <a:ext uri="{FF2B5EF4-FFF2-40B4-BE49-F238E27FC236}">
                  <a16:creationId xmlns:a16="http://schemas.microsoft.com/office/drawing/2014/main" id="{846EAF5B-5315-A496-5547-698166BEBD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4" y="4038"/>
              <a:ext cx="233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6165" name="Rectangle 21">
            <a:extLst>
              <a:ext uri="{FF2B5EF4-FFF2-40B4-BE49-F238E27FC236}">
                <a16:creationId xmlns:a16="http://schemas.microsoft.com/office/drawing/2014/main" id="{FBCE7008-60F4-6A08-3DEF-0895F213E355}"/>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791F6C33-0B7D-46FA-B37F-C489B84523EA}" type="slidenum">
              <a:rPr lang="zh-CN" altLang="en-US" sz="1100">
                <a:solidFill>
                  <a:srgbClr val="2D936B"/>
                </a:solidFill>
                <a:latin typeface="Trebuchet MS" panose="020B0603020202020204" pitchFamily="34" charset="0"/>
              </a:rPr>
              <a:pPr>
                <a:spcBef>
                  <a:spcPts val="63"/>
                </a:spcBef>
              </a:pPr>
              <a:t>2</a:t>
            </a:fld>
            <a:endParaRPr lang="en-US" altLang="zh-CN" sz="1100">
              <a:solidFill>
                <a:srgbClr val="2D936B"/>
              </a:solidFill>
              <a:latin typeface="Trebuchet MS" panose="020B0603020202020204" pitchFamily="34" charset="0"/>
            </a:endParaRPr>
          </a:p>
        </p:txBody>
      </p:sp>
      <p:sp>
        <p:nvSpPr>
          <p:cNvPr id="6166" name="Rectangle 22">
            <a:extLst>
              <a:ext uri="{FF2B5EF4-FFF2-40B4-BE49-F238E27FC236}">
                <a16:creationId xmlns:a16="http://schemas.microsoft.com/office/drawing/2014/main" id="{1607C87B-0FC6-F6A6-E915-CAC1A49A9D4F}"/>
              </a:ext>
            </a:extLst>
          </p:cNvPr>
          <p:cNvSpPr>
            <a:spLocks noChangeArrowheads="1"/>
          </p:cNvSpPr>
          <p:nvPr/>
        </p:nvSpPr>
        <p:spPr bwMode="auto">
          <a:xfrm>
            <a:off x="1217613" y="2122488"/>
            <a:ext cx="8593137"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sz="4400" b="1">
                <a:solidFill>
                  <a:srgbClr val="0F0F0F"/>
                </a:solidFill>
                <a:latin typeface="Times New Roman" panose="02020603050405020304" pitchFamily="18" charset="0"/>
              </a:rPr>
              <a:t>Employee Performance Analysis using Excel</a:t>
            </a:r>
            <a:endParaRPr lang="en-US" altLang="zh-CN" sz="2800">
              <a:solidFill>
                <a:srgbClr val="7030A0"/>
              </a:solidFill>
              <a:latin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Freeform 2">
            <a:extLst>
              <a:ext uri="{FF2B5EF4-FFF2-40B4-BE49-F238E27FC236}">
                <a16:creationId xmlns:a16="http://schemas.microsoft.com/office/drawing/2014/main" id="{177D1E16-5BDD-1508-6482-736285D65626}"/>
              </a:ext>
            </a:extLst>
          </p:cNvPr>
          <p:cNvSpPr>
            <a:spLocks noChangeArrowheads="1"/>
          </p:cNvSpPr>
          <p:nvPr/>
        </p:nvSpPr>
        <p:spPr bwMode="auto">
          <a:xfrm>
            <a:off x="-76200" y="28575"/>
            <a:ext cx="12480925" cy="6858000"/>
          </a:xfrm>
          <a:custGeom>
            <a:avLst/>
            <a:gdLst>
              <a:gd name="T0" fmla="*/ 19656 w 19656"/>
              <a:gd name="T1" fmla="*/ 0 h 10799"/>
              <a:gd name="T2" fmla="*/ 0 w 19656"/>
              <a:gd name="T3" fmla="*/ 0 h 10799"/>
              <a:gd name="T4" fmla="*/ 0 w 19656"/>
              <a:gd name="T5" fmla="*/ 10799 h 10799"/>
              <a:gd name="T6" fmla="*/ 19656 w 19656"/>
              <a:gd name="T7" fmla="*/ 10799 h 10799"/>
              <a:gd name="T8" fmla="*/ 19656 w 19656"/>
              <a:gd name="T9" fmla="*/ 0 h 10799"/>
              <a:gd name="T10" fmla="*/ 19656 w 19656"/>
              <a:gd name="T11" fmla="*/ 0 h 10799"/>
            </a:gdLst>
            <a:ahLst/>
            <a:cxnLst>
              <a:cxn ang="0">
                <a:pos x="T0" y="T1"/>
              </a:cxn>
              <a:cxn ang="0">
                <a:pos x="T2" y="T3"/>
              </a:cxn>
              <a:cxn ang="0">
                <a:pos x="T4" y="T5"/>
              </a:cxn>
              <a:cxn ang="0">
                <a:pos x="T6" y="T7"/>
              </a:cxn>
              <a:cxn ang="0">
                <a:pos x="T8" y="T9"/>
              </a:cxn>
              <a:cxn ang="0">
                <a:pos x="T10" y="T11"/>
              </a:cxn>
            </a:cxnLst>
            <a:rect l="0" t="0" r="r" b="b"/>
            <a:pathLst>
              <a:path w="19656" h="10799">
                <a:moveTo>
                  <a:pt x="19656" y="0"/>
                </a:moveTo>
                <a:lnTo>
                  <a:pt x="0" y="0"/>
                </a:lnTo>
                <a:lnTo>
                  <a:pt x="0" y="10799"/>
                </a:lnTo>
                <a:lnTo>
                  <a:pt x="19656" y="10799"/>
                </a:lnTo>
                <a:lnTo>
                  <a:pt x="19656" y="0"/>
                </a:lnTo>
                <a:lnTo>
                  <a:pt x="19656"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171" name="Group 3">
            <a:extLst>
              <a:ext uri="{FF2B5EF4-FFF2-40B4-BE49-F238E27FC236}">
                <a16:creationId xmlns:a16="http://schemas.microsoft.com/office/drawing/2014/main" id="{BAE95868-FE6E-2D8A-E64F-58ECA2B97C61}"/>
              </a:ext>
            </a:extLst>
          </p:cNvPr>
          <p:cNvGrpSpPr>
            <a:grpSpLocks/>
          </p:cNvGrpSpPr>
          <p:nvPr/>
        </p:nvGrpSpPr>
        <p:grpSpPr bwMode="auto">
          <a:xfrm>
            <a:off x="7448550" y="0"/>
            <a:ext cx="4743450" cy="6858000"/>
            <a:chOff x="4692" y="0"/>
            <a:chExt cx="2988" cy="4320"/>
          </a:xfrm>
        </p:grpSpPr>
        <p:sp>
          <p:nvSpPr>
            <p:cNvPr id="7172" name="Freeform 4">
              <a:extLst>
                <a:ext uri="{FF2B5EF4-FFF2-40B4-BE49-F238E27FC236}">
                  <a16:creationId xmlns:a16="http://schemas.microsoft.com/office/drawing/2014/main" id="{30C8FBAB-A7E5-E77C-2667-C579963539D7}"/>
                </a:ext>
              </a:extLst>
            </p:cNvPr>
            <p:cNvSpPr>
              <a:spLocks/>
            </p:cNvSpPr>
            <p:nvPr/>
          </p:nvSpPr>
          <p:spPr bwMode="auto">
            <a:xfrm>
              <a:off x="5907" y="3"/>
              <a:ext cx="768" cy="431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 name="Freeform 5">
              <a:extLst>
                <a:ext uri="{FF2B5EF4-FFF2-40B4-BE49-F238E27FC236}">
                  <a16:creationId xmlns:a16="http://schemas.microsoft.com/office/drawing/2014/main" id="{482CDF1A-9AF2-EA4B-D05A-183AC93EB936}"/>
                </a:ext>
              </a:extLst>
            </p:cNvPr>
            <p:cNvSpPr>
              <a:spLocks/>
            </p:cNvSpPr>
            <p:nvPr/>
          </p:nvSpPr>
          <p:spPr bwMode="auto">
            <a:xfrm>
              <a:off x="4692" y="2327"/>
              <a:ext cx="2988" cy="1993"/>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 name="Freeform 6">
              <a:extLst>
                <a:ext uri="{FF2B5EF4-FFF2-40B4-BE49-F238E27FC236}">
                  <a16:creationId xmlns:a16="http://schemas.microsoft.com/office/drawing/2014/main" id="{10D364B1-BD61-F7D8-A780-368738FDB728}"/>
                </a:ext>
              </a:extLst>
            </p:cNvPr>
            <p:cNvSpPr>
              <a:spLocks noChangeArrowheads="1"/>
            </p:cNvSpPr>
            <p:nvPr/>
          </p:nvSpPr>
          <p:spPr bwMode="auto">
            <a:xfrm>
              <a:off x="5784" y="0"/>
              <a:ext cx="1896" cy="432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 name="Freeform 7">
              <a:extLst>
                <a:ext uri="{FF2B5EF4-FFF2-40B4-BE49-F238E27FC236}">
                  <a16:creationId xmlns:a16="http://schemas.microsoft.com/office/drawing/2014/main" id="{D41713DB-89C9-6BE7-596A-E926380E71C5}"/>
                </a:ext>
              </a:extLst>
            </p:cNvPr>
            <p:cNvSpPr>
              <a:spLocks noChangeArrowheads="1"/>
            </p:cNvSpPr>
            <p:nvPr/>
          </p:nvSpPr>
          <p:spPr bwMode="auto">
            <a:xfrm>
              <a:off x="6049" y="0"/>
              <a:ext cx="1631" cy="432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 name="Freeform 8">
              <a:extLst>
                <a:ext uri="{FF2B5EF4-FFF2-40B4-BE49-F238E27FC236}">
                  <a16:creationId xmlns:a16="http://schemas.microsoft.com/office/drawing/2014/main" id="{72CC38FD-370F-C24D-2093-C97D81C764D7}"/>
                </a:ext>
              </a:extLst>
            </p:cNvPr>
            <p:cNvSpPr>
              <a:spLocks noChangeArrowheads="1"/>
            </p:cNvSpPr>
            <p:nvPr/>
          </p:nvSpPr>
          <p:spPr bwMode="auto">
            <a:xfrm>
              <a:off x="5628" y="1920"/>
              <a:ext cx="2052" cy="24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 name="Freeform 9">
              <a:extLst>
                <a:ext uri="{FF2B5EF4-FFF2-40B4-BE49-F238E27FC236}">
                  <a16:creationId xmlns:a16="http://schemas.microsoft.com/office/drawing/2014/main" id="{F7AB6729-6B86-8A40-ED16-5CE7826DE8B8}"/>
                </a:ext>
              </a:extLst>
            </p:cNvPr>
            <p:cNvSpPr>
              <a:spLocks noChangeArrowheads="1"/>
            </p:cNvSpPr>
            <p:nvPr/>
          </p:nvSpPr>
          <p:spPr bwMode="auto">
            <a:xfrm>
              <a:off x="5882" y="0"/>
              <a:ext cx="1798" cy="432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 name="Freeform 10">
              <a:extLst>
                <a:ext uri="{FF2B5EF4-FFF2-40B4-BE49-F238E27FC236}">
                  <a16:creationId xmlns:a16="http://schemas.microsoft.com/office/drawing/2014/main" id="{3F883D19-7FE9-B401-2BBF-2C6E68CD2BB3}"/>
                </a:ext>
              </a:extLst>
            </p:cNvPr>
            <p:cNvSpPr>
              <a:spLocks noChangeArrowheads="1"/>
            </p:cNvSpPr>
            <p:nvPr/>
          </p:nvSpPr>
          <p:spPr bwMode="auto">
            <a:xfrm>
              <a:off x="6864" y="0"/>
              <a:ext cx="816" cy="432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9" name="Freeform 11">
              <a:extLst>
                <a:ext uri="{FF2B5EF4-FFF2-40B4-BE49-F238E27FC236}">
                  <a16:creationId xmlns:a16="http://schemas.microsoft.com/office/drawing/2014/main" id="{B7588830-0DF0-3BC5-4F6A-6DE6BB584EDC}"/>
                </a:ext>
              </a:extLst>
            </p:cNvPr>
            <p:cNvSpPr>
              <a:spLocks noChangeArrowheads="1"/>
            </p:cNvSpPr>
            <p:nvPr/>
          </p:nvSpPr>
          <p:spPr bwMode="auto">
            <a:xfrm>
              <a:off x="6889" y="0"/>
              <a:ext cx="791" cy="432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0" name="Freeform 12">
              <a:extLst>
                <a:ext uri="{FF2B5EF4-FFF2-40B4-BE49-F238E27FC236}">
                  <a16:creationId xmlns:a16="http://schemas.microsoft.com/office/drawing/2014/main" id="{A297A7D6-FD2F-DB1D-E56B-312C4BB4E794}"/>
                </a:ext>
              </a:extLst>
            </p:cNvPr>
            <p:cNvSpPr>
              <a:spLocks noChangeArrowheads="1"/>
            </p:cNvSpPr>
            <p:nvPr/>
          </p:nvSpPr>
          <p:spPr bwMode="auto">
            <a:xfrm>
              <a:off x="6534" y="2262"/>
              <a:ext cx="1146" cy="2058"/>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81" name="Freeform 13">
            <a:extLst>
              <a:ext uri="{FF2B5EF4-FFF2-40B4-BE49-F238E27FC236}">
                <a16:creationId xmlns:a16="http://schemas.microsoft.com/office/drawing/2014/main" id="{8EAEF808-8D8F-0A38-EE7B-63869EAECCE9}"/>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2" name="Rectangle 14">
            <a:extLst>
              <a:ext uri="{FF2B5EF4-FFF2-40B4-BE49-F238E27FC236}">
                <a16:creationId xmlns:a16="http://schemas.microsoft.com/office/drawing/2014/main" id="{D2E7752F-5E46-1247-269F-B6338AC6A467}"/>
              </a:ext>
            </a:extLst>
          </p:cNvPr>
          <p:cNvSpPr>
            <a:spLocks noChangeArrowheads="1"/>
          </p:cNvSpPr>
          <p:nvPr/>
        </p:nvSpPr>
        <p:spPr bwMode="auto">
          <a:xfrm>
            <a:off x="752475" y="6486525"/>
            <a:ext cx="1773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lnSpc>
                <a:spcPts val="1275"/>
              </a:lnSpc>
            </a:pPr>
            <a:r>
              <a:rPr lang="en-US" altLang="zh-CN" sz="1100">
                <a:solidFill>
                  <a:srgbClr val="2D83C3"/>
                </a:solidFill>
                <a:latin typeface="Trebuchet MS" panose="020B0603020202020204" pitchFamily="34" charset="0"/>
              </a:rPr>
              <a:t>3/21/2024  </a:t>
            </a:r>
            <a:r>
              <a:rPr lang="en-US" altLang="zh-CN" sz="1100" b="1">
                <a:solidFill>
                  <a:srgbClr val="2D83C3"/>
                </a:solidFill>
                <a:latin typeface="Trebuchet MS" panose="020B0603020202020204" pitchFamily="34" charset="0"/>
              </a:rPr>
              <a:t>Annual Review</a:t>
            </a:r>
            <a:endParaRPr lang="en-US" altLang="zh-CN" sz="1100">
              <a:latin typeface="Trebuchet MS" panose="020B0603020202020204" pitchFamily="34" charset="0"/>
            </a:endParaRPr>
          </a:p>
        </p:txBody>
      </p:sp>
      <p:sp>
        <p:nvSpPr>
          <p:cNvPr id="7183" name="Freeform 15">
            <a:extLst>
              <a:ext uri="{FF2B5EF4-FFF2-40B4-BE49-F238E27FC236}">
                <a16:creationId xmlns:a16="http://schemas.microsoft.com/office/drawing/2014/main" id="{FE2F2181-E190-8A0C-10C7-3554C2D45E6F}"/>
              </a:ext>
            </a:extLst>
          </p:cNvPr>
          <p:cNvSpPr>
            <a:spLocks noChangeArrowheads="1"/>
          </p:cNvSpPr>
          <p:nvPr/>
        </p:nvSpPr>
        <p:spPr bwMode="auto">
          <a:xfrm>
            <a:off x="7362825" y="447675"/>
            <a:ext cx="361950" cy="361950"/>
          </a:xfrm>
          <a:custGeom>
            <a:avLst/>
            <a:gdLst>
              <a:gd name="T0" fmla="*/ 285 w 570"/>
              <a:gd name="T1" fmla="*/ 0 h 570"/>
              <a:gd name="T2" fmla="*/ 209 w 570"/>
              <a:gd name="T3" fmla="*/ 10 h 570"/>
              <a:gd name="T4" fmla="*/ 141 w 570"/>
              <a:gd name="T5" fmla="*/ 38 h 570"/>
              <a:gd name="T6" fmla="*/ 83 w 570"/>
              <a:gd name="T7" fmla="*/ 83 h 570"/>
              <a:gd name="T8" fmla="*/ 38 w 570"/>
              <a:gd name="T9" fmla="*/ 141 h 570"/>
              <a:gd name="T10" fmla="*/ 10 w 570"/>
              <a:gd name="T11" fmla="*/ 209 h 570"/>
              <a:gd name="T12" fmla="*/ 0 w 570"/>
              <a:gd name="T13" fmla="*/ 285 h 570"/>
              <a:gd name="T14" fmla="*/ 10 w 570"/>
              <a:gd name="T15" fmla="*/ 360 h 570"/>
              <a:gd name="T16" fmla="*/ 38 w 570"/>
              <a:gd name="T17" fmla="*/ 428 h 570"/>
              <a:gd name="T18" fmla="*/ 83 w 570"/>
              <a:gd name="T19" fmla="*/ 486 h 570"/>
              <a:gd name="T20" fmla="*/ 141 w 570"/>
              <a:gd name="T21" fmla="*/ 531 h 570"/>
              <a:gd name="T22" fmla="*/ 209 w 570"/>
              <a:gd name="T23" fmla="*/ 559 h 570"/>
              <a:gd name="T24" fmla="*/ 285 w 570"/>
              <a:gd name="T25" fmla="*/ 570 h 570"/>
              <a:gd name="T26" fmla="*/ 360 w 570"/>
              <a:gd name="T27" fmla="*/ 559 h 570"/>
              <a:gd name="T28" fmla="*/ 428 w 570"/>
              <a:gd name="T29" fmla="*/ 531 h 570"/>
              <a:gd name="T30" fmla="*/ 486 w 570"/>
              <a:gd name="T31" fmla="*/ 486 h 570"/>
              <a:gd name="T32" fmla="*/ 531 w 570"/>
              <a:gd name="T33" fmla="*/ 428 h 570"/>
              <a:gd name="T34" fmla="*/ 559 w 570"/>
              <a:gd name="T35" fmla="*/ 360 h 570"/>
              <a:gd name="T36" fmla="*/ 570 w 570"/>
              <a:gd name="T37" fmla="*/ 285 h 570"/>
              <a:gd name="T38" fmla="*/ 559 w 570"/>
              <a:gd name="T39" fmla="*/ 209 h 570"/>
              <a:gd name="T40" fmla="*/ 531 w 570"/>
              <a:gd name="T41" fmla="*/ 141 h 570"/>
              <a:gd name="T42" fmla="*/ 486 w 570"/>
              <a:gd name="T43" fmla="*/ 83 h 570"/>
              <a:gd name="T44" fmla="*/ 428 w 570"/>
              <a:gd name="T45" fmla="*/ 38 h 570"/>
              <a:gd name="T46" fmla="*/ 360 w 570"/>
              <a:gd name="T47" fmla="*/ 10 h 570"/>
              <a:gd name="T48" fmla="*/ 285 w 570"/>
              <a:gd name="T49" fmla="*/ 0 h 570"/>
              <a:gd name="T50" fmla="*/ 285 w 570"/>
              <a:gd name="T51"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0" h="570">
                <a:moveTo>
                  <a:pt x="285" y="0"/>
                </a:moveTo>
                <a:lnTo>
                  <a:pt x="209" y="10"/>
                </a:lnTo>
                <a:lnTo>
                  <a:pt x="141" y="38"/>
                </a:lnTo>
                <a:lnTo>
                  <a:pt x="83" y="83"/>
                </a:lnTo>
                <a:lnTo>
                  <a:pt x="38" y="141"/>
                </a:lnTo>
                <a:lnTo>
                  <a:pt x="10" y="209"/>
                </a:lnTo>
                <a:lnTo>
                  <a:pt x="0" y="285"/>
                </a:lnTo>
                <a:lnTo>
                  <a:pt x="10" y="360"/>
                </a:lnTo>
                <a:lnTo>
                  <a:pt x="38" y="428"/>
                </a:lnTo>
                <a:lnTo>
                  <a:pt x="83" y="486"/>
                </a:lnTo>
                <a:lnTo>
                  <a:pt x="141" y="531"/>
                </a:lnTo>
                <a:lnTo>
                  <a:pt x="209" y="559"/>
                </a:lnTo>
                <a:lnTo>
                  <a:pt x="285" y="570"/>
                </a:lnTo>
                <a:lnTo>
                  <a:pt x="360" y="559"/>
                </a:lnTo>
                <a:lnTo>
                  <a:pt x="428" y="531"/>
                </a:lnTo>
                <a:lnTo>
                  <a:pt x="486" y="486"/>
                </a:lnTo>
                <a:lnTo>
                  <a:pt x="531" y="428"/>
                </a:lnTo>
                <a:lnTo>
                  <a:pt x="559" y="360"/>
                </a:lnTo>
                <a:lnTo>
                  <a:pt x="570" y="285"/>
                </a:lnTo>
                <a:lnTo>
                  <a:pt x="559" y="209"/>
                </a:lnTo>
                <a:lnTo>
                  <a:pt x="531" y="141"/>
                </a:lnTo>
                <a:lnTo>
                  <a:pt x="486" y="83"/>
                </a:lnTo>
                <a:lnTo>
                  <a:pt x="428" y="38"/>
                </a:lnTo>
                <a:lnTo>
                  <a:pt x="360" y="10"/>
                </a:lnTo>
                <a:lnTo>
                  <a:pt x="285" y="0"/>
                </a:lnTo>
                <a:lnTo>
                  <a:pt x="28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16">
            <a:extLst>
              <a:ext uri="{FF2B5EF4-FFF2-40B4-BE49-F238E27FC236}">
                <a16:creationId xmlns:a16="http://schemas.microsoft.com/office/drawing/2014/main" id="{F3820CF9-1875-EDC3-5B18-17ADA66D7B0C}"/>
              </a:ext>
            </a:extLst>
          </p:cNvPr>
          <p:cNvSpPr>
            <a:spLocks noChangeArrowheads="1"/>
          </p:cNvSpPr>
          <p:nvPr/>
        </p:nvSpPr>
        <p:spPr bwMode="auto">
          <a:xfrm>
            <a:off x="11010900" y="5610225"/>
            <a:ext cx="647700" cy="647700"/>
          </a:xfrm>
          <a:custGeom>
            <a:avLst/>
            <a:gdLst>
              <a:gd name="T0" fmla="*/ 509 w 1019"/>
              <a:gd name="T1" fmla="*/ 0 h 1019"/>
              <a:gd name="T2" fmla="*/ 434 w 1019"/>
              <a:gd name="T3" fmla="*/ 5 h 1019"/>
              <a:gd name="T4" fmla="*/ 362 w 1019"/>
              <a:gd name="T5" fmla="*/ 21 h 1019"/>
              <a:gd name="T6" fmla="*/ 295 w 1019"/>
              <a:gd name="T7" fmla="*/ 47 h 1019"/>
              <a:gd name="T8" fmla="*/ 232 w 1019"/>
              <a:gd name="T9" fmla="*/ 82 h 1019"/>
              <a:gd name="T10" fmla="*/ 175 w 1019"/>
              <a:gd name="T11" fmla="*/ 125 h 1019"/>
              <a:gd name="T12" fmla="*/ 125 w 1019"/>
              <a:gd name="T13" fmla="*/ 175 h 1019"/>
              <a:gd name="T14" fmla="*/ 82 w 1019"/>
              <a:gd name="T15" fmla="*/ 232 h 1019"/>
              <a:gd name="T16" fmla="*/ 47 w 1019"/>
              <a:gd name="T17" fmla="*/ 294 h 1019"/>
              <a:gd name="T18" fmla="*/ 21 w 1019"/>
              <a:gd name="T19" fmla="*/ 362 h 1019"/>
              <a:gd name="T20" fmla="*/ 5 w 1019"/>
              <a:gd name="T21" fmla="*/ 434 h 1019"/>
              <a:gd name="T22" fmla="*/ 0 w 1019"/>
              <a:gd name="T23" fmla="*/ 510 h 1019"/>
              <a:gd name="T24" fmla="*/ 5 w 1019"/>
              <a:gd name="T25" fmla="*/ 585 h 1019"/>
              <a:gd name="T26" fmla="*/ 21 w 1019"/>
              <a:gd name="T27" fmla="*/ 657 h 1019"/>
              <a:gd name="T28" fmla="*/ 47 w 1019"/>
              <a:gd name="T29" fmla="*/ 724 h 1019"/>
              <a:gd name="T30" fmla="*/ 82 w 1019"/>
              <a:gd name="T31" fmla="*/ 787 h 1019"/>
              <a:gd name="T32" fmla="*/ 125 w 1019"/>
              <a:gd name="T33" fmla="*/ 844 h 1019"/>
              <a:gd name="T34" fmla="*/ 175 w 1019"/>
              <a:gd name="T35" fmla="*/ 894 h 1019"/>
              <a:gd name="T36" fmla="*/ 232 w 1019"/>
              <a:gd name="T37" fmla="*/ 937 h 1019"/>
              <a:gd name="T38" fmla="*/ 295 w 1019"/>
              <a:gd name="T39" fmla="*/ 972 h 1019"/>
              <a:gd name="T40" fmla="*/ 362 w 1019"/>
              <a:gd name="T41" fmla="*/ 998 h 1019"/>
              <a:gd name="T42" fmla="*/ 434 w 1019"/>
              <a:gd name="T43" fmla="*/ 1014 h 1019"/>
              <a:gd name="T44" fmla="*/ 509 w 1019"/>
              <a:gd name="T45" fmla="*/ 1020 h 1019"/>
              <a:gd name="T46" fmla="*/ 585 w 1019"/>
              <a:gd name="T47" fmla="*/ 1014 h 1019"/>
              <a:gd name="T48" fmla="*/ 657 w 1019"/>
              <a:gd name="T49" fmla="*/ 998 h 1019"/>
              <a:gd name="T50" fmla="*/ 724 w 1019"/>
              <a:gd name="T51" fmla="*/ 972 h 1019"/>
              <a:gd name="T52" fmla="*/ 787 w 1019"/>
              <a:gd name="T53" fmla="*/ 937 h 1019"/>
              <a:gd name="T54" fmla="*/ 844 w 1019"/>
              <a:gd name="T55" fmla="*/ 894 h 1019"/>
              <a:gd name="T56" fmla="*/ 894 w 1019"/>
              <a:gd name="T57" fmla="*/ 844 h 1019"/>
              <a:gd name="T58" fmla="*/ 937 w 1019"/>
              <a:gd name="T59" fmla="*/ 787 h 1019"/>
              <a:gd name="T60" fmla="*/ 972 w 1019"/>
              <a:gd name="T61" fmla="*/ 724 h 1019"/>
              <a:gd name="T62" fmla="*/ 998 w 1019"/>
              <a:gd name="T63" fmla="*/ 657 h 1019"/>
              <a:gd name="T64" fmla="*/ 1014 w 1019"/>
              <a:gd name="T65" fmla="*/ 585 h 1019"/>
              <a:gd name="T66" fmla="*/ 1019 w 1019"/>
              <a:gd name="T67" fmla="*/ 510 h 1019"/>
              <a:gd name="T68" fmla="*/ 1014 w 1019"/>
              <a:gd name="T69" fmla="*/ 434 h 1019"/>
              <a:gd name="T70" fmla="*/ 998 w 1019"/>
              <a:gd name="T71" fmla="*/ 362 h 1019"/>
              <a:gd name="T72" fmla="*/ 972 w 1019"/>
              <a:gd name="T73" fmla="*/ 294 h 1019"/>
              <a:gd name="T74" fmla="*/ 937 w 1019"/>
              <a:gd name="T75" fmla="*/ 232 h 1019"/>
              <a:gd name="T76" fmla="*/ 894 w 1019"/>
              <a:gd name="T77" fmla="*/ 175 h 1019"/>
              <a:gd name="T78" fmla="*/ 844 w 1019"/>
              <a:gd name="T79" fmla="*/ 125 h 1019"/>
              <a:gd name="T80" fmla="*/ 787 w 1019"/>
              <a:gd name="T81" fmla="*/ 82 h 1019"/>
              <a:gd name="T82" fmla="*/ 724 w 1019"/>
              <a:gd name="T83" fmla="*/ 47 h 1019"/>
              <a:gd name="T84" fmla="*/ 657 w 1019"/>
              <a:gd name="T85" fmla="*/ 21 h 1019"/>
              <a:gd name="T86" fmla="*/ 585 w 1019"/>
              <a:gd name="T87" fmla="*/ 5 h 1019"/>
              <a:gd name="T88" fmla="*/ 509 w 1019"/>
              <a:gd name="T89" fmla="*/ 0 h 1019"/>
              <a:gd name="T90" fmla="*/ 509 w 1019"/>
              <a:gd name="T91" fmla="*/ 0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19" h="1019">
                <a:moveTo>
                  <a:pt x="509" y="0"/>
                </a:moveTo>
                <a:lnTo>
                  <a:pt x="434" y="5"/>
                </a:lnTo>
                <a:lnTo>
                  <a:pt x="362" y="21"/>
                </a:lnTo>
                <a:lnTo>
                  <a:pt x="295" y="47"/>
                </a:lnTo>
                <a:lnTo>
                  <a:pt x="232" y="82"/>
                </a:lnTo>
                <a:lnTo>
                  <a:pt x="175" y="125"/>
                </a:lnTo>
                <a:lnTo>
                  <a:pt x="125" y="175"/>
                </a:lnTo>
                <a:lnTo>
                  <a:pt x="82" y="232"/>
                </a:lnTo>
                <a:lnTo>
                  <a:pt x="47" y="294"/>
                </a:lnTo>
                <a:lnTo>
                  <a:pt x="21" y="362"/>
                </a:lnTo>
                <a:lnTo>
                  <a:pt x="5" y="434"/>
                </a:lnTo>
                <a:lnTo>
                  <a:pt x="0" y="510"/>
                </a:lnTo>
                <a:lnTo>
                  <a:pt x="5" y="585"/>
                </a:lnTo>
                <a:lnTo>
                  <a:pt x="21" y="657"/>
                </a:lnTo>
                <a:lnTo>
                  <a:pt x="47" y="724"/>
                </a:lnTo>
                <a:lnTo>
                  <a:pt x="82" y="787"/>
                </a:lnTo>
                <a:lnTo>
                  <a:pt x="125" y="844"/>
                </a:lnTo>
                <a:lnTo>
                  <a:pt x="175" y="894"/>
                </a:lnTo>
                <a:lnTo>
                  <a:pt x="232" y="937"/>
                </a:lnTo>
                <a:lnTo>
                  <a:pt x="295" y="972"/>
                </a:lnTo>
                <a:lnTo>
                  <a:pt x="362" y="998"/>
                </a:lnTo>
                <a:lnTo>
                  <a:pt x="434" y="1014"/>
                </a:lnTo>
                <a:lnTo>
                  <a:pt x="509" y="1020"/>
                </a:lnTo>
                <a:lnTo>
                  <a:pt x="585" y="1014"/>
                </a:lnTo>
                <a:lnTo>
                  <a:pt x="657" y="998"/>
                </a:lnTo>
                <a:lnTo>
                  <a:pt x="724" y="972"/>
                </a:lnTo>
                <a:lnTo>
                  <a:pt x="787" y="937"/>
                </a:lnTo>
                <a:lnTo>
                  <a:pt x="844" y="894"/>
                </a:lnTo>
                <a:lnTo>
                  <a:pt x="894" y="844"/>
                </a:lnTo>
                <a:lnTo>
                  <a:pt x="937" y="787"/>
                </a:lnTo>
                <a:lnTo>
                  <a:pt x="972" y="724"/>
                </a:lnTo>
                <a:lnTo>
                  <a:pt x="998" y="657"/>
                </a:lnTo>
                <a:lnTo>
                  <a:pt x="1014" y="585"/>
                </a:lnTo>
                <a:lnTo>
                  <a:pt x="1019" y="510"/>
                </a:lnTo>
                <a:lnTo>
                  <a:pt x="1014" y="434"/>
                </a:lnTo>
                <a:lnTo>
                  <a:pt x="998" y="362"/>
                </a:lnTo>
                <a:lnTo>
                  <a:pt x="972" y="294"/>
                </a:lnTo>
                <a:lnTo>
                  <a:pt x="937" y="232"/>
                </a:lnTo>
                <a:lnTo>
                  <a:pt x="894" y="175"/>
                </a:lnTo>
                <a:lnTo>
                  <a:pt x="844" y="125"/>
                </a:lnTo>
                <a:lnTo>
                  <a:pt x="787" y="82"/>
                </a:lnTo>
                <a:lnTo>
                  <a:pt x="724" y="47"/>
                </a:lnTo>
                <a:lnTo>
                  <a:pt x="657" y="21"/>
                </a:lnTo>
                <a:lnTo>
                  <a:pt x="585" y="5"/>
                </a:lnTo>
                <a:lnTo>
                  <a:pt x="509" y="0"/>
                </a:lnTo>
                <a:lnTo>
                  <a:pt x="509"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185" name="Picture 17">
            <a:extLst>
              <a:ext uri="{FF2B5EF4-FFF2-40B4-BE49-F238E27FC236}">
                <a16:creationId xmlns:a16="http://schemas.microsoft.com/office/drawing/2014/main" id="{A63B8CC1-985D-78D4-1082-7CD4F29C8E3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687050" y="6134100"/>
            <a:ext cx="2476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186" name="Group 18">
            <a:extLst>
              <a:ext uri="{FF2B5EF4-FFF2-40B4-BE49-F238E27FC236}">
                <a16:creationId xmlns:a16="http://schemas.microsoft.com/office/drawing/2014/main" id="{44FA03BD-0152-942A-3AF5-C00498293F5E}"/>
              </a:ext>
            </a:extLst>
          </p:cNvPr>
          <p:cNvGrpSpPr>
            <a:grpSpLocks/>
          </p:cNvGrpSpPr>
          <p:nvPr/>
        </p:nvGrpSpPr>
        <p:grpSpPr bwMode="auto">
          <a:xfrm>
            <a:off x="47625" y="3819525"/>
            <a:ext cx="4124325" cy="3009900"/>
            <a:chOff x="30" y="2406"/>
            <a:chExt cx="2598" cy="1896"/>
          </a:xfrm>
        </p:grpSpPr>
        <p:pic>
          <p:nvPicPr>
            <p:cNvPr id="7187" name="Picture 19">
              <a:extLst>
                <a:ext uri="{FF2B5EF4-FFF2-40B4-BE49-F238E27FC236}">
                  <a16:creationId xmlns:a16="http://schemas.microsoft.com/office/drawing/2014/main" id="{9BE76CB6-F26A-CBB7-C306-FF3A4FCC74E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4" y="4038"/>
              <a:ext cx="233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8" name="Picture 20">
              <a:extLst>
                <a:ext uri="{FF2B5EF4-FFF2-40B4-BE49-F238E27FC236}">
                  <a16:creationId xmlns:a16="http://schemas.microsoft.com/office/drawing/2014/main" id="{BCDE0DA2-DD17-6152-AFF9-6828ABA6C69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 y="2406"/>
              <a:ext cx="1092" cy="1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189" name="Rectangle 21">
            <a:extLst>
              <a:ext uri="{FF2B5EF4-FFF2-40B4-BE49-F238E27FC236}">
                <a16:creationId xmlns:a16="http://schemas.microsoft.com/office/drawing/2014/main" id="{59BB6540-2E42-F414-7C99-EE98B7203343}"/>
              </a:ext>
            </a:extLst>
          </p:cNvPr>
          <p:cNvSpPr>
            <a:spLocks noGrp="1" noChangeArrowheads="1"/>
          </p:cNvSpPr>
          <p:nvPr>
            <p:ph type="title"/>
          </p:nvPr>
        </p:nvSpPr>
        <p:spPr bwMode="auto">
          <a:xfrm>
            <a:off x="739775" y="446088"/>
            <a:ext cx="2357438" cy="73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4800" b="1">
                <a:solidFill>
                  <a:schemeClr val="tx1"/>
                </a:solidFill>
                <a:latin typeface="Trebuchet MS" panose="020B0603020202020204" pitchFamily="34" charset="0"/>
              </a:rPr>
              <a:t>AGENDA</a:t>
            </a:r>
          </a:p>
        </p:txBody>
      </p:sp>
      <p:sp>
        <p:nvSpPr>
          <p:cNvPr id="7190" name="Rectangle 22">
            <a:extLst>
              <a:ext uri="{FF2B5EF4-FFF2-40B4-BE49-F238E27FC236}">
                <a16:creationId xmlns:a16="http://schemas.microsoft.com/office/drawing/2014/main" id="{8B76BE85-B78C-2361-26ED-DF06EBCFDCCE}"/>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F72F9EBB-F2AB-44D1-BBCE-91D3ECC393C7}" type="slidenum">
              <a:rPr lang="zh-CN" altLang="en-US" sz="1100">
                <a:solidFill>
                  <a:srgbClr val="2D936B"/>
                </a:solidFill>
                <a:latin typeface="Trebuchet MS" panose="020B0603020202020204" pitchFamily="34" charset="0"/>
              </a:rPr>
              <a:pPr>
                <a:spcBef>
                  <a:spcPts val="63"/>
                </a:spcBef>
              </a:pPr>
              <a:t>3</a:t>
            </a:fld>
            <a:endParaRPr lang="en-US" altLang="zh-CN" sz="1100">
              <a:solidFill>
                <a:srgbClr val="2D936B"/>
              </a:solidFill>
              <a:latin typeface="Trebuchet MS" panose="020B0603020202020204" pitchFamily="34" charset="0"/>
            </a:endParaRPr>
          </a:p>
        </p:txBody>
      </p:sp>
      <p:sp>
        <p:nvSpPr>
          <p:cNvPr id="7191" name="Rectangle 23">
            <a:extLst>
              <a:ext uri="{FF2B5EF4-FFF2-40B4-BE49-F238E27FC236}">
                <a16:creationId xmlns:a16="http://schemas.microsoft.com/office/drawing/2014/main" id="{CA02C1ED-E3F2-5DCC-E402-B752E96A1B76}"/>
              </a:ext>
            </a:extLst>
          </p:cNvPr>
          <p:cNvSpPr>
            <a:spLocks noChangeArrowheads="1"/>
          </p:cNvSpPr>
          <p:nvPr/>
        </p:nvSpPr>
        <p:spPr bwMode="auto">
          <a:xfrm>
            <a:off x="2509838" y="1041400"/>
            <a:ext cx="5029200"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endParaRPr lang="en-US" altLang="zh-CN" sz="2800">
              <a:solidFill>
                <a:srgbClr val="0D0D0D"/>
              </a:solidFill>
              <a:latin typeface="Times New Roman" panose="02020603050405020304" pitchFamily="18" charset="0"/>
            </a:endParaRPr>
          </a:p>
          <a:p>
            <a:pPr>
              <a:buSzPct val="100000"/>
              <a:buFontTx/>
              <a:buAutoNum type="arabicPeriod"/>
            </a:pPr>
            <a:r>
              <a:rPr lang="en-US" altLang="zh-CN" sz="2800">
                <a:solidFill>
                  <a:srgbClr val="0D0D0D"/>
                </a:solidFill>
                <a:latin typeface="Times New Roman" panose="02020603050405020304" pitchFamily="18" charset="0"/>
              </a:rPr>
              <a:t>Problem Statement</a:t>
            </a:r>
          </a:p>
          <a:p>
            <a:pPr>
              <a:buSzPct val="100000"/>
              <a:buFontTx/>
              <a:buAutoNum type="arabicPeriod"/>
            </a:pPr>
            <a:r>
              <a:rPr lang="en-US" altLang="zh-CN" sz="2800">
                <a:solidFill>
                  <a:srgbClr val="0D0D0D"/>
                </a:solidFill>
                <a:latin typeface="Times New Roman" panose="02020603050405020304" pitchFamily="18" charset="0"/>
              </a:rPr>
              <a:t>Project Overview</a:t>
            </a:r>
          </a:p>
          <a:p>
            <a:pPr>
              <a:buSzPct val="100000"/>
              <a:buFontTx/>
              <a:buAutoNum type="arabicPeriod"/>
            </a:pPr>
            <a:r>
              <a:rPr lang="en-US" altLang="zh-CN" sz="2800">
                <a:solidFill>
                  <a:srgbClr val="0D0D0D"/>
                </a:solidFill>
                <a:latin typeface="Times New Roman" panose="02020603050405020304" pitchFamily="18" charset="0"/>
              </a:rPr>
              <a:t>End Users</a:t>
            </a:r>
          </a:p>
          <a:p>
            <a:pPr>
              <a:buSzPct val="100000"/>
              <a:buFontTx/>
              <a:buAutoNum type="arabicPeriod"/>
            </a:pPr>
            <a:r>
              <a:rPr lang="en-US" altLang="zh-CN" sz="2800">
                <a:solidFill>
                  <a:srgbClr val="0D0D0D"/>
                </a:solidFill>
                <a:latin typeface="Times New Roman" panose="02020603050405020304" pitchFamily="18" charset="0"/>
              </a:rPr>
              <a:t>Our Solution and Proposition</a:t>
            </a:r>
          </a:p>
          <a:p>
            <a:pPr>
              <a:buSzPct val="100000"/>
              <a:buFontTx/>
              <a:buAutoNum type="arabicPeriod"/>
            </a:pPr>
            <a:r>
              <a:rPr lang="en-US" altLang="zh-CN" sz="2800">
                <a:solidFill>
                  <a:srgbClr val="0D0D0D"/>
                </a:solidFill>
                <a:latin typeface="Times New Roman" panose="02020603050405020304" pitchFamily="18" charset="0"/>
              </a:rPr>
              <a:t>Dataset Description</a:t>
            </a:r>
          </a:p>
          <a:p>
            <a:pPr>
              <a:buSzPct val="100000"/>
              <a:buFontTx/>
              <a:buAutoNum type="arabicPeriod"/>
            </a:pPr>
            <a:r>
              <a:rPr lang="en-US" altLang="zh-CN" sz="2800">
                <a:solidFill>
                  <a:srgbClr val="0D0D0D"/>
                </a:solidFill>
                <a:latin typeface="Times New Roman" panose="02020603050405020304" pitchFamily="18" charset="0"/>
              </a:rPr>
              <a:t>Modelling Approach</a:t>
            </a:r>
          </a:p>
          <a:p>
            <a:pPr>
              <a:buSzPct val="100000"/>
              <a:buFontTx/>
              <a:buAutoNum type="arabicPeriod"/>
            </a:pPr>
            <a:r>
              <a:rPr lang="en-US" altLang="zh-CN" sz="2800">
                <a:solidFill>
                  <a:srgbClr val="0D0D0D"/>
                </a:solidFill>
                <a:latin typeface="Times New Roman" panose="02020603050405020304" pitchFamily="18" charset="0"/>
              </a:rPr>
              <a:t>Results and Discussion</a:t>
            </a:r>
          </a:p>
          <a:p>
            <a:pPr>
              <a:buSzPct val="100000"/>
              <a:buFontTx/>
              <a:buAutoNum type="arabicPeriod"/>
            </a:pPr>
            <a:r>
              <a:rPr lang="en-US" altLang="zh-CN" sz="2800">
                <a:solidFill>
                  <a:srgbClr val="0D0D0D"/>
                </a:solidFill>
                <a:latin typeface="Times New Roman" panose="02020603050405020304" pitchFamily="18" charset="0"/>
              </a:rPr>
              <a:t>Conclusion</a:t>
            </a:r>
          </a:p>
          <a:p>
            <a:endParaRPr lang="en-US" altLang="zh-CN" sz="2800">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CE88ADAF-76AC-8234-2C90-E24173B8F019}"/>
              </a:ext>
            </a:extLst>
          </p:cNvPr>
          <p:cNvGrpSpPr>
            <a:grpSpLocks/>
          </p:cNvGrpSpPr>
          <p:nvPr/>
        </p:nvGrpSpPr>
        <p:grpSpPr bwMode="auto">
          <a:xfrm>
            <a:off x="7991475" y="2933700"/>
            <a:ext cx="2762250" cy="3257550"/>
            <a:chOff x="5034" y="1848"/>
            <a:chExt cx="1740" cy="2052"/>
          </a:xfrm>
        </p:grpSpPr>
        <p:sp>
          <p:nvSpPr>
            <p:cNvPr id="8195" name="Freeform 3">
              <a:extLst>
                <a:ext uri="{FF2B5EF4-FFF2-40B4-BE49-F238E27FC236}">
                  <a16:creationId xmlns:a16="http://schemas.microsoft.com/office/drawing/2014/main" id="{3B6224F1-D3E1-FDC5-8892-67C98771A017}"/>
                </a:ext>
              </a:extLst>
            </p:cNvPr>
            <p:cNvSpPr>
              <a:spLocks noChangeArrowheads="1"/>
            </p:cNvSpPr>
            <p:nvPr/>
          </p:nvSpPr>
          <p:spPr bwMode="auto">
            <a:xfrm>
              <a:off x="5892" y="3378"/>
              <a:ext cx="288" cy="288"/>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6" name="Freeform 4">
              <a:extLst>
                <a:ext uri="{FF2B5EF4-FFF2-40B4-BE49-F238E27FC236}">
                  <a16:creationId xmlns:a16="http://schemas.microsoft.com/office/drawing/2014/main" id="{7333C430-F567-786D-9E39-719AFA139B27}"/>
                </a:ext>
              </a:extLst>
            </p:cNvPr>
            <p:cNvSpPr>
              <a:spLocks noChangeArrowheads="1"/>
            </p:cNvSpPr>
            <p:nvPr/>
          </p:nvSpPr>
          <p:spPr bwMode="auto">
            <a:xfrm>
              <a:off x="5892" y="3714"/>
              <a:ext cx="114" cy="114"/>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197" name="Picture 5">
              <a:extLst>
                <a:ext uri="{FF2B5EF4-FFF2-40B4-BE49-F238E27FC236}">
                  <a16:creationId xmlns:a16="http://schemas.microsoft.com/office/drawing/2014/main" id="{C455D714-D6F9-0FDB-3369-71E75F28FB2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34" y="1848"/>
              <a:ext cx="1740" cy="2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198" name="Freeform 6">
            <a:extLst>
              <a:ext uri="{FF2B5EF4-FFF2-40B4-BE49-F238E27FC236}">
                <a16:creationId xmlns:a16="http://schemas.microsoft.com/office/drawing/2014/main" id="{3C6AA0A4-BC44-146A-50B3-D2741B056EC8}"/>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9" name="Rectangle 7">
            <a:extLst>
              <a:ext uri="{FF2B5EF4-FFF2-40B4-BE49-F238E27FC236}">
                <a16:creationId xmlns:a16="http://schemas.microsoft.com/office/drawing/2014/main" id="{8D2DCDAE-77CD-8111-590E-15C167ECC7A8}"/>
              </a:ext>
            </a:extLst>
          </p:cNvPr>
          <p:cNvSpPr>
            <a:spLocks noGrp="1" noChangeArrowheads="1"/>
          </p:cNvSpPr>
          <p:nvPr>
            <p:ph type="title"/>
          </p:nvPr>
        </p:nvSpPr>
        <p:spPr bwMode="auto">
          <a:xfrm>
            <a:off x="833438" y="574675"/>
            <a:ext cx="5637212" cy="665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tabLst>
                <a:tab pos="2727325" algn="l"/>
              </a:tabLst>
            </a:pPr>
            <a:r>
              <a:rPr lang="en-US" altLang="zh-CN" sz="4200" b="1">
                <a:solidFill>
                  <a:schemeClr val="tx1"/>
                </a:solidFill>
                <a:latin typeface="Trebuchet MS" panose="020B0603020202020204" pitchFamily="34" charset="0"/>
              </a:rPr>
              <a:t>PROBLEM	STATEMENT</a:t>
            </a:r>
          </a:p>
        </p:txBody>
      </p:sp>
      <p:pic>
        <p:nvPicPr>
          <p:cNvPr id="8200" name="Picture 8">
            <a:extLst>
              <a:ext uri="{FF2B5EF4-FFF2-40B4-BE49-F238E27FC236}">
                <a16:creationId xmlns:a16="http://schemas.microsoft.com/office/drawing/2014/main" id="{3BE4AE5D-3138-2C8E-C040-3B3F7167297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1" name="Rectangle 9">
            <a:extLst>
              <a:ext uri="{FF2B5EF4-FFF2-40B4-BE49-F238E27FC236}">
                <a16:creationId xmlns:a16="http://schemas.microsoft.com/office/drawing/2014/main" id="{D71F3C8A-0E25-BE39-F6A7-E351E7D82365}"/>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65B8C0C7-BBAA-4CE8-A4C8-66D00F2AB0B3}" type="slidenum">
              <a:rPr lang="zh-CN" altLang="en-US" sz="1100">
                <a:solidFill>
                  <a:srgbClr val="2D936B"/>
                </a:solidFill>
                <a:latin typeface="Trebuchet MS" panose="020B0603020202020204" pitchFamily="34" charset="0"/>
              </a:rPr>
              <a:pPr>
                <a:spcBef>
                  <a:spcPts val="63"/>
                </a:spcBef>
              </a:pPr>
              <a:t>4</a:t>
            </a:fld>
            <a:endParaRPr lang="en-US" altLang="zh-CN" sz="1100">
              <a:solidFill>
                <a:srgbClr val="2D936B"/>
              </a:solidFill>
              <a:latin typeface="Trebuchet MS" panose="020B0603020202020204" pitchFamily="34" charset="0"/>
            </a:endParaRPr>
          </a:p>
        </p:txBody>
      </p:sp>
      <p:sp>
        <p:nvSpPr>
          <p:cNvPr id="8202" name="Rectangle 10">
            <a:extLst>
              <a:ext uri="{FF2B5EF4-FFF2-40B4-BE49-F238E27FC236}">
                <a16:creationId xmlns:a16="http://schemas.microsoft.com/office/drawing/2014/main" id="{59CDC7C3-C1A6-DDC3-9730-C2DDF665D182}"/>
              </a:ext>
            </a:extLst>
          </p:cNvPr>
          <p:cNvSpPr>
            <a:spLocks noChangeArrowheads="1"/>
          </p:cNvSpPr>
          <p:nvPr/>
        </p:nvSpPr>
        <p:spPr bwMode="auto">
          <a:xfrm>
            <a:off x="1527175" y="2274888"/>
            <a:ext cx="6102350"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413D1C33-473D-67C9-5A7E-B6A039C56AEE}"/>
              </a:ext>
            </a:extLst>
          </p:cNvPr>
          <p:cNvGrpSpPr>
            <a:grpSpLocks/>
          </p:cNvGrpSpPr>
          <p:nvPr/>
        </p:nvGrpSpPr>
        <p:grpSpPr bwMode="auto">
          <a:xfrm>
            <a:off x="8658225" y="2647950"/>
            <a:ext cx="3533775" cy="3810000"/>
            <a:chOff x="5454" y="1668"/>
            <a:chExt cx="2226" cy="2400"/>
          </a:xfrm>
        </p:grpSpPr>
        <p:sp>
          <p:nvSpPr>
            <p:cNvPr id="9219" name="Freeform 3">
              <a:extLst>
                <a:ext uri="{FF2B5EF4-FFF2-40B4-BE49-F238E27FC236}">
                  <a16:creationId xmlns:a16="http://schemas.microsoft.com/office/drawing/2014/main" id="{3A979A91-D13B-90AB-B002-4600C2AEA397}"/>
                </a:ext>
              </a:extLst>
            </p:cNvPr>
            <p:cNvSpPr>
              <a:spLocks noChangeArrowheads="1"/>
            </p:cNvSpPr>
            <p:nvPr/>
          </p:nvSpPr>
          <p:spPr bwMode="auto">
            <a:xfrm>
              <a:off x="5892" y="3378"/>
              <a:ext cx="288" cy="288"/>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0" name="Freeform 4">
              <a:extLst>
                <a:ext uri="{FF2B5EF4-FFF2-40B4-BE49-F238E27FC236}">
                  <a16:creationId xmlns:a16="http://schemas.microsoft.com/office/drawing/2014/main" id="{336608AE-3922-8326-A5A0-56069BEFFA8D}"/>
                </a:ext>
              </a:extLst>
            </p:cNvPr>
            <p:cNvSpPr>
              <a:spLocks noChangeArrowheads="1"/>
            </p:cNvSpPr>
            <p:nvPr/>
          </p:nvSpPr>
          <p:spPr bwMode="auto">
            <a:xfrm>
              <a:off x="5892" y="3714"/>
              <a:ext cx="114" cy="114"/>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9221" name="Picture 5">
              <a:extLst>
                <a:ext uri="{FF2B5EF4-FFF2-40B4-BE49-F238E27FC236}">
                  <a16:creationId xmlns:a16="http://schemas.microsoft.com/office/drawing/2014/main" id="{55B4B936-BD7B-F8EE-FCBE-9A58B9BE31B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54" y="1668"/>
              <a:ext cx="2226" cy="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22" name="Freeform 6">
            <a:extLst>
              <a:ext uri="{FF2B5EF4-FFF2-40B4-BE49-F238E27FC236}">
                <a16:creationId xmlns:a16="http://schemas.microsoft.com/office/drawing/2014/main" id="{DFA0F407-21A9-2D9A-ED1B-2F6C70F9140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 name="Rectangle 7">
            <a:extLst>
              <a:ext uri="{FF2B5EF4-FFF2-40B4-BE49-F238E27FC236}">
                <a16:creationId xmlns:a16="http://schemas.microsoft.com/office/drawing/2014/main" id="{CBFCCB73-6DE8-C96F-AAC1-EF0436EACD2B}"/>
              </a:ext>
            </a:extLst>
          </p:cNvPr>
          <p:cNvSpPr>
            <a:spLocks noGrp="1" noChangeArrowheads="1"/>
          </p:cNvSpPr>
          <p:nvPr>
            <p:ph type="title"/>
          </p:nvPr>
        </p:nvSpPr>
        <p:spPr bwMode="auto">
          <a:xfrm>
            <a:off x="739775" y="830263"/>
            <a:ext cx="5264150"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tabLst>
                <a:tab pos="2641600" algn="l"/>
              </a:tabLst>
            </a:pPr>
            <a:r>
              <a:rPr lang="en-US" altLang="zh-CN" sz="4200" b="1">
                <a:solidFill>
                  <a:schemeClr val="tx1"/>
                </a:solidFill>
                <a:latin typeface="Trebuchet MS" panose="020B0603020202020204" pitchFamily="34" charset="0"/>
              </a:rPr>
              <a:t>PROJECT	OVERVIEW</a:t>
            </a:r>
          </a:p>
        </p:txBody>
      </p:sp>
      <p:pic>
        <p:nvPicPr>
          <p:cNvPr id="9224" name="Picture 8">
            <a:extLst>
              <a:ext uri="{FF2B5EF4-FFF2-40B4-BE49-F238E27FC236}">
                <a16:creationId xmlns:a16="http://schemas.microsoft.com/office/drawing/2014/main" id="{E73EFB7A-7F8B-E35E-B67B-F908AFB5BB5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5" name="Rectangle 9">
            <a:extLst>
              <a:ext uri="{FF2B5EF4-FFF2-40B4-BE49-F238E27FC236}">
                <a16:creationId xmlns:a16="http://schemas.microsoft.com/office/drawing/2014/main" id="{17B1551A-B45F-4CE3-9D53-54B50060652B}"/>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1F2EF146-A70D-414A-AA81-C542407FE490}" type="slidenum">
              <a:rPr lang="zh-CN" altLang="en-US" sz="1100">
                <a:solidFill>
                  <a:srgbClr val="2D936B"/>
                </a:solidFill>
                <a:latin typeface="Trebuchet MS" panose="020B0603020202020204" pitchFamily="34" charset="0"/>
              </a:rPr>
              <a:pPr>
                <a:spcBef>
                  <a:spcPts val="63"/>
                </a:spcBef>
              </a:pPr>
              <a:t>5</a:t>
            </a:fld>
            <a:endParaRPr lang="en-US" altLang="zh-CN" sz="1100">
              <a:solidFill>
                <a:srgbClr val="2D936B"/>
              </a:solidFill>
              <a:latin typeface="Trebuchet MS" panose="020B0603020202020204" pitchFamily="34" charset="0"/>
            </a:endParaRPr>
          </a:p>
        </p:txBody>
      </p:sp>
      <p:sp>
        <p:nvSpPr>
          <p:cNvPr id="9226" name="Rectangle 10">
            <a:extLst>
              <a:ext uri="{FF2B5EF4-FFF2-40B4-BE49-F238E27FC236}">
                <a16:creationId xmlns:a16="http://schemas.microsoft.com/office/drawing/2014/main" id="{BF550ADB-289C-FE39-839C-4A7801982559}"/>
              </a:ext>
            </a:extLst>
          </p:cNvPr>
          <p:cNvSpPr>
            <a:spLocks noChangeArrowheads="1"/>
          </p:cNvSpPr>
          <p:nvPr/>
        </p:nvSpPr>
        <p:spPr bwMode="auto">
          <a:xfrm>
            <a:off x="2274888" y="3268663"/>
            <a:ext cx="6640512"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buSzPct val="100000"/>
              <a:buFont typeface="Arial" panose="020B0604020202020204" pitchFamily="34" charset="0"/>
              <a:buChar char="•"/>
            </a:pPr>
            <a:r>
              <a:rPr lang="en-US" altLang="zh-CN" sz="2400">
                <a:solidFill>
                  <a:srgbClr val="0D0D0D"/>
                </a:solidFill>
                <a:latin typeface="Times New Roman" panose="02020603050405020304" pitchFamily="18" charset="0"/>
              </a:rPr>
              <a:t>.</a:t>
            </a:r>
          </a:p>
          <a:p>
            <a:endParaRPr lang="en-US" altLang="zh-CN" sz="2400">
              <a:latin typeface="Times New Roman" panose="02020603050405020304" pitchFamily="18" charset="0"/>
            </a:endParaRPr>
          </a:p>
        </p:txBody>
      </p:sp>
      <p:sp>
        <p:nvSpPr>
          <p:cNvPr id="9227" name="Rectangle 11">
            <a:extLst>
              <a:ext uri="{FF2B5EF4-FFF2-40B4-BE49-F238E27FC236}">
                <a16:creationId xmlns:a16="http://schemas.microsoft.com/office/drawing/2014/main" id="{FE12CEC9-B4B4-7BC2-9661-86308FF0AF9C}"/>
              </a:ext>
            </a:extLst>
          </p:cNvPr>
          <p:cNvSpPr>
            <a:spLocks noChangeArrowheads="1"/>
          </p:cNvSpPr>
          <p:nvPr/>
        </p:nvSpPr>
        <p:spPr bwMode="auto">
          <a:xfrm>
            <a:off x="893763" y="2047875"/>
            <a:ext cx="7607300" cy="302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a:extLst>
              <a:ext uri="{FF2B5EF4-FFF2-40B4-BE49-F238E27FC236}">
                <a16:creationId xmlns:a16="http://schemas.microsoft.com/office/drawing/2014/main" id="{72CDD59E-11DF-6232-05D3-D4D7447ECC6B}"/>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3" name="Freeform 3">
            <a:extLst>
              <a:ext uri="{FF2B5EF4-FFF2-40B4-BE49-F238E27FC236}">
                <a16:creationId xmlns:a16="http://schemas.microsoft.com/office/drawing/2014/main" id="{829BA594-B3B4-802E-04C7-E68794CD0A8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4" name="Freeform 4">
            <a:extLst>
              <a:ext uri="{FF2B5EF4-FFF2-40B4-BE49-F238E27FC236}">
                <a16:creationId xmlns:a16="http://schemas.microsoft.com/office/drawing/2014/main" id="{C0B73346-671F-0C69-D7C8-116B4C4A6BC7}"/>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 name="Rectangle 5">
            <a:extLst>
              <a:ext uri="{FF2B5EF4-FFF2-40B4-BE49-F238E27FC236}">
                <a16:creationId xmlns:a16="http://schemas.microsoft.com/office/drawing/2014/main" id="{C5D96570-9D07-D735-9190-538D415EEA56}"/>
              </a:ext>
            </a:extLst>
          </p:cNvPr>
          <p:cNvSpPr>
            <a:spLocks noGrp="1" noChangeArrowheads="1"/>
          </p:cNvSpPr>
          <p:nvPr>
            <p:ph type="title"/>
          </p:nvPr>
        </p:nvSpPr>
        <p:spPr bwMode="auto">
          <a:xfrm>
            <a:off x="700088" y="892175"/>
            <a:ext cx="5013325" cy="501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3200" b="1">
                <a:solidFill>
                  <a:schemeClr val="tx1"/>
                </a:solidFill>
                <a:latin typeface="Trebuchet MS" panose="020B0603020202020204" pitchFamily="34" charset="0"/>
              </a:rPr>
              <a:t>WHO ARE THE END USERS?</a:t>
            </a:r>
          </a:p>
        </p:txBody>
      </p:sp>
      <p:pic>
        <p:nvPicPr>
          <p:cNvPr id="10246" name="Picture 6">
            <a:extLst>
              <a:ext uri="{FF2B5EF4-FFF2-40B4-BE49-F238E27FC236}">
                <a16:creationId xmlns:a16="http://schemas.microsoft.com/office/drawing/2014/main" id="{FAF8D01E-3D88-B972-3F26-4910A0A8D75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23900" y="6172200"/>
            <a:ext cx="21812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7" name="Rectangle 7">
            <a:extLst>
              <a:ext uri="{FF2B5EF4-FFF2-40B4-BE49-F238E27FC236}">
                <a16:creationId xmlns:a16="http://schemas.microsoft.com/office/drawing/2014/main" id="{47292199-C408-3A1C-2A1B-797D05661712}"/>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5B0DC2C4-E04F-4E7E-BC06-18F0329B5327}" type="slidenum">
              <a:rPr lang="zh-CN" altLang="en-US" sz="1100">
                <a:solidFill>
                  <a:srgbClr val="2D936B"/>
                </a:solidFill>
                <a:latin typeface="Trebuchet MS" panose="020B0603020202020204" pitchFamily="34" charset="0"/>
              </a:rPr>
              <a:pPr>
                <a:spcBef>
                  <a:spcPts val="63"/>
                </a:spcBef>
              </a:pPr>
              <a:t>6</a:t>
            </a:fld>
            <a:endParaRPr lang="en-US" altLang="zh-CN" sz="1100">
              <a:solidFill>
                <a:srgbClr val="2D936B"/>
              </a:solidFill>
              <a:latin typeface="Trebuchet MS" panose="020B0603020202020204" pitchFamily="34" charset="0"/>
            </a:endParaRPr>
          </a:p>
        </p:txBody>
      </p:sp>
      <p:sp>
        <p:nvSpPr>
          <p:cNvPr id="10248" name="Rectangle 8">
            <a:extLst>
              <a:ext uri="{FF2B5EF4-FFF2-40B4-BE49-F238E27FC236}">
                <a16:creationId xmlns:a16="http://schemas.microsoft.com/office/drawing/2014/main" id="{21657B0D-25AB-2A92-831D-BD67BBFC7DD0}"/>
              </a:ext>
            </a:extLst>
          </p:cNvPr>
          <p:cNvSpPr>
            <a:spLocks noChangeArrowheads="1"/>
          </p:cNvSpPr>
          <p:nvPr/>
        </p:nvSpPr>
        <p:spPr bwMode="auto">
          <a:xfrm>
            <a:off x="1571625" y="2238375"/>
            <a:ext cx="7581900"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Human Resources (HR) Managers:</a:t>
            </a:r>
          </a:p>
          <a:p>
            <a:r>
              <a:rPr lang="en-US" altLang="zh-CN">
                <a:latin typeface="Calibri" panose="020F0502020204030204" pitchFamily="34" charset="0"/>
              </a:rPr>
              <a:t>Department Managers/Supervisors:</a:t>
            </a:r>
          </a:p>
          <a:p>
            <a:r>
              <a:rPr lang="en-US" altLang="zh-CN">
                <a:latin typeface="Calibri" panose="020F0502020204030204" pitchFamily="34" charset="0"/>
              </a:rPr>
              <a:t>Senior Management/Executives:</a:t>
            </a:r>
          </a:p>
          <a:p>
            <a:r>
              <a:rPr lang="en-US" altLang="zh-CN">
                <a:latin typeface="Calibri" panose="020F0502020204030204" pitchFamily="34" charset="0"/>
              </a:rPr>
              <a:t>Employees: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D62B7D4-7C4A-7509-088C-6A88ED3D39F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476375"/>
            <a:ext cx="2695575" cy="324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7" name="Freeform 3">
            <a:extLst>
              <a:ext uri="{FF2B5EF4-FFF2-40B4-BE49-F238E27FC236}">
                <a16:creationId xmlns:a16="http://schemas.microsoft.com/office/drawing/2014/main" id="{58380D8A-A7BC-12BE-883B-417F598B4E74}"/>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8" name="Freeform 4">
            <a:extLst>
              <a:ext uri="{FF2B5EF4-FFF2-40B4-BE49-F238E27FC236}">
                <a16:creationId xmlns:a16="http://schemas.microsoft.com/office/drawing/2014/main" id="{764B2774-13A0-A5E6-773B-AE48D25EA45D}"/>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9" name="Freeform 5">
            <a:extLst>
              <a:ext uri="{FF2B5EF4-FFF2-40B4-BE49-F238E27FC236}">
                <a16:creationId xmlns:a16="http://schemas.microsoft.com/office/drawing/2014/main" id="{A79324CE-6E77-0C7A-9FD1-49CD366B599E}"/>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0" name="Rectangle 6">
            <a:extLst>
              <a:ext uri="{FF2B5EF4-FFF2-40B4-BE49-F238E27FC236}">
                <a16:creationId xmlns:a16="http://schemas.microsoft.com/office/drawing/2014/main" id="{238459C7-7796-3810-8924-9451C16F2193}"/>
              </a:ext>
            </a:extLst>
          </p:cNvPr>
          <p:cNvSpPr>
            <a:spLocks noGrp="1" noChangeArrowheads="1"/>
          </p:cNvSpPr>
          <p:nvPr>
            <p:ph type="title"/>
          </p:nvPr>
        </p:nvSpPr>
        <p:spPr bwMode="auto">
          <a:xfrm>
            <a:off x="558800" y="857250"/>
            <a:ext cx="9763125" cy="5572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3600" b="1">
                <a:solidFill>
                  <a:schemeClr val="tx1"/>
                </a:solidFill>
                <a:latin typeface="Trebuchet MS" panose="020B0603020202020204" pitchFamily="34" charset="0"/>
              </a:rPr>
              <a:t>OUR SOLUTION AND ITS VALUE PROPOSITION</a:t>
            </a:r>
          </a:p>
        </p:txBody>
      </p:sp>
      <p:pic>
        <p:nvPicPr>
          <p:cNvPr id="11271" name="Picture 7">
            <a:extLst>
              <a:ext uri="{FF2B5EF4-FFF2-40B4-BE49-F238E27FC236}">
                <a16:creationId xmlns:a16="http://schemas.microsoft.com/office/drawing/2014/main" id="{315568B1-A7AB-6C91-9A5E-8E0662E8E9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2" name="Rectangle 8">
            <a:extLst>
              <a:ext uri="{FF2B5EF4-FFF2-40B4-BE49-F238E27FC236}">
                <a16:creationId xmlns:a16="http://schemas.microsoft.com/office/drawing/2014/main" id="{BBFA6BBB-FDF3-636B-F129-21C0BDE6531D}"/>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79E839A0-3B28-4490-8E6A-54FDCF994913}" type="slidenum">
              <a:rPr lang="zh-CN" altLang="en-US" sz="1100">
                <a:solidFill>
                  <a:srgbClr val="2D936B"/>
                </a:solidFill>
                <a:latin typeface="Trebuchet MS" panose="020B0603020202020204" pitchFamily="34" charset="0"/>
              </a:rPr>
              <a:pPr>
                <a:spcBef>
                  <a:spcPts val="63"/>
                </a:spcBef>
              </a:pPr>
              <a:t>7</a:t>
            </a:fld>
            <a:endParaRPr lang="en-US" altLang="zh-CN" sz="1100">
              <a:solidFill>
                <a:srgbClr val="2D936B"/>
              </a:solidFill>
              <a:latin typeface="Trebuchet MS" panose="020B0603020202020204" pitchFamily="34" charset="0"/>
            </a:endParaRPr>
          </a:p>
        </p:txBody>
      </p:sp>
      <p:sp>
        <p:nvSpPr>
          <p:cNvPr id="11273" name="Rectangle 9">
            <a:extLst>
              <a:ext uri="{FF2B5EF4-FFF2-40B4-BE49-F238E27FC236}">
                <a16:creationId xmlns:a16="http://schemas.microsoft.com/office/drawing/2014/main" id="{E8972C7D-46AE-2645-CAF8-578863636A6A}"/>
              </a:ext>
            </a:extLst>
          </p:cNvPr>
          <p:cNvSpPr>
            <a:spLocks noChangeArrowheads="1"/>
          </p:cNvSpPr>
          <p:nvPr/>
        </p:nvSpPr>
        <p:spPr bwMode="auto">
          <a:xfrm>
            <a:off x="3051175" y="1727200"/>
            <a:ext cx="6580188" cy="302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Data-Driven Insights: Enables managers to makeinformed decisions based on accurate, real-time performance data.</a:t>
            </a:r>
          </a:p>
          <a:p>
            <a:r>
              <a:rPr lang="en-US" altLang="zh-CN">
                <a:latin typeface="Calibri" panose="020F0502020204030204" pitchFamily="34" charset="0"/>
              </a:rPr>
              <a:t>Improved Efficiency: Automates the data collection and analysis process, saving time and reducing manualerrors.</a:t>
            </a:r>
          </a:p>
          <a:p>
            <a:r>
              <a:rPr lang="en-US" altLang="zh-CN">
                <a:latin typeface="Calibri" panose="020F0502020204030204" pitchFamily="34" charset="0"/>
              </a:rPr>
              <a:t>Enhanced Employee Development: Identifies training needs and development opportunities, leading to a more skilled workforce.</a:t>
            </a:r>
          </a:p>
          <a:p>
            <a:r>
              <a:rPr lang="en-US" altLang="zh-CN">
                <a:latin typeface="Calibri" panose="020F0502020204030204" pitchFamily="34" charset="0"/>
              </a:rPr>
              <a:t>Better Performance Management: Helps in recognizing top performers and addressing underperformance, ultimately improving overall productivity.</a:t>
            </a:r>
          </a:p>
          <a:p>
            <a:r>
              <a:rPr lang="en-US" altLang="zh-CN">
                <a:latin typeface="Calibri" panose="020F0502020204030204" pitchFamily="34" charset="0"/>
              </a:rPr>
              <a:t>Cost-Effective Solution: Leverages the widely accessible Excel platform, avoiding the need for expensive software or tools.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157542-ABC1-73F0-2598-E97E04196E7C}"/>
              </a:ext>
            </a:extLst>
          </p:cNvPr>
          <p:cNvSpPr>
            <a:spLocks noGrp="1" noChangeArrowheads="1"/>
          </p:cNvSpPr>
          <p:nvPr>
            <p:ph type="title"/>
          </p:nvPr>
        </p:nvSpPr>
        <p:spPr bwMode="auto">
          <a:xfrm>
            <a:off x="755650" y="385763"/>
            <a:ext cx="10680700" cy="757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4800" b="1">
                <a:solidFill>
                  <a:schemeClr val="tx1"/>
                </a:solidFill>
                <a:latin typeface="Trebuchet MS" panose="020B0603020202020204" pitchFamily="34" charset="0"/>
              </a:rPr>
              <a:t>Dataset Description</a:t>
            </a:r>
          </a:p>
        </p:txBody>
      </p:sp>
      <p:sp>
        <p:nvSpPr>
          <p:cNvPr id="12291" name="Rectangle 3">
            <a:extLst>
              <a:ext uri="{FF2B5EF4-FFF2-40B4-BE49-F238E27FC236}">
                <a16:creationId xmlns:a16="http://schemas.microsoft.com/office/drawing/2014/main" id="{56B30D03-D996-10F1-E2A9-2D1CB9421809}"/>
              </a:ext>
            </a:extLst>
          </p:cNvPr>
          <p:cNvSpPr>
            <a:spLocks noChangeArrowheads="1"/>
          </p:cNvSpPr>
          <p:nvPr/>
        </p:nvSpPr>
        <p:spPr bwMode="auto">
          <a:xfrm>
            <a:off x="755650" y="1311275"/>
            <a:ext cx="9066213" cy="302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7C2CE16-34CA-DFB3-1E97-71C5A8C3E2CE}"/>
              </a:ext>
            </a:extLst>
          </p:cNvPr>
          <p:cNvSpPr>
            <a:spLocks noChangeArrowheads="1"/>
          </p:cNvSpPr>
          <p:nvPr/>
        </p:nvSpPr>
        <p:spPr bwMode="auto">
          <a:xfrm>
            <a:off x="752475" y="6486525"/>
            <a:ext cx="1773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lnSpc>
                <a:spcPts val="1275"/>
              </a:lnSpc>
            </a:pPr>
            <a:r>
              <a:rPr lang="en-US" altLang="zh-CN" sz="1100">
                <a:solidFill>
                  <a:srgbClr val="2D83C3"/>
                </a:solidFill>
                <a:latin typeface="Trebuchet MS" panose="020B0603020202020204" pitchFamily="34" charset="0"/>
              </a:rPr>
              <a:t>3/21/2024  </a:t>
            </a:r>
            <a:r>
              <a:rPr lang="en-US" altLang="zh-CN" sz="1100" b="1">
                <a:solidFill>
                  <a:srgbClr val="2D83C3"/>
                </a:solidFill>
                <a:latin typeface="Trebuchet MS" panose="020B0603020202020204" pitchFamily="34" charset="0"/>
              </a:rPr>
              <a:t>Annual Review</a:t>
            </a:r>
            <a:endParaRPr lang="en-US" altLang="zh-CN" sz="1100">
              <a:latin typeface="Trebuchet MS" panose="020B0603020202020204" pitchFamily="34" charset="0"/>
            </a:endParaRPr>
          </a:p>
        </p:txBody>
      </p:sp>
      <p:sp>
        <p:nvSpPr>
          <p:cNvPr id="13315" name="Freeform 3">
            <a:extLst>
              <a:ext uri="{FF2B5EF4-FFF2-40B4-BE49-F238E27FC236}">
                <a16:creationId xmlns:a16="http://schemas.microsoft.com/office/drawing/2014/main" id="{2385AD1D-A70B-C6CA-57F5-67E22867652F}"/>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6" name="Freeform 4">
            <a:extLst>
              <a:ext uri="{FF2B5EF4-FFF2-40B4-BE49-F238E27FC236}">
                <a16:creationId xmlns:a16="http://schemas.microsoft.com/office/drawing/2014/main" id="{4F13C5BD-A496-5097-4BDB-F7446DE7EB2B}"/>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7" name="Freeform 5">
            <a:extLst>
              <a:ext uri="{FF2B5EF4-FFF2-40B4-BE49-F238E27FC236}">
                <a16:creationId xmlns:a16="http://schemas.microsoft.com/office/drawing/2014/main" id="{08DAF56C-9F92-9142-18A9-F96E0CD53B98}"/>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3318" name="Picture 6">
            <a:extLst>
              <a:ext uri="{FF2B5EF4-FFF2-40B4-BE49-F238E27FC236}">
                <a16:creationId xmlns:a16="http://schemas.microsoft.com/office/drawing/2014/main" id="{DA0658A8-4B23-E90B-DF77-16E4C5AB6240}"/>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 y="3381375"/>
            <a:ext cx="2466975" cy="341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9" name="Rectangle 7">
            <a:extLst>
              <a:ext uri="{FF2B5EF4-FFF2-40B4-BE49-F238E27FC236}">
                <a16:creationId xmlns:a16="http://schemas.microsoft.com/office/drawing/2014/main" id="{1DD33854-89B1-588D-A460-38E04A00484B}"/>
              </a:ext>
            </a:extLst>
          </p:cNvPr>
          <p:cNvSpPr>
            <a:spLocks noGrp="1" noChangeArrowheads="1"/>
          </p:cNvSpPr>
          <p:nvPr>
            <p:ph type="title"/>
          </p:nvPr>
        </p:nvSpPr>
        <p:spPr bwMode="auto">
          <a:xfrm>
            <a:off x="739775" y="655638"/>
            <a:ext cx="8480425"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4200" b="1">
                <a:solidFill>
                  <a:schemeClr val="tx1"/>
                </a:solidFill>
                <a:latin typeface="Trebuchet MS" panose="020B0603020202020204" pitchFamily="34" charset="0"/>
              </a:rPr>
              <a:t>THE "WOW" IN OUR SOLUTION</a:t>
            </a:r>
          </a:p>
        </p:txBody>
      </p:sp>
      <p:sp>
        <p:nvSpPr>
          <p:cNvPr id="13320" name="Rectangle 8">
            <a:extLst>
              <a:ext uri="{FF2B5EF4-FFF2-40B4-BE49-F238E27FC236}">
                <a16:creationId xmlns:a16="http://schemas.microsoft.com/office/drawing/2014/main" id="{0E4FAC26-7DD3-B188-F0A2-F08B04C881D6}"/>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9</a:t>
            </a:r>
            <a:endParaRPr lang="en-US" altLang="zh-CN" sz="1100">
              <a:latin typeface="Trebuchet MS" panose="020B0603020202020204" pitchFamily="34" charset="0"/>
            </a:endParaRPr>
          </a:p>
        </p:txBody>
      </p:sp>
      <p:sp>
        <p:nvSpPr>
          <p:cNvPr id="13321" name="Rectangle 9">
            <a:extLst>
              <a:ext uri="{FF2B5EF4-FFF2-40B4-BE49-F238E27FC236}">
                <a16:creationId xmlns:a16="http://schemas.microsoft.com/office/drawing/2014/main" id="{EACA6FD6-8B51-3B2F-CB7B-C644C4192797}"/>
              </a:ext>
            </a:extLst>
          </p:cNvPr>
          <p:cNvSpPr>
            <a:spLocks noChangeArrowheads="1"/>
          </p:cNvSpPr>
          <p:nvPr/>
        </p:nvSpPr>
        <p:spPr bwMode="auto">
          <a:xfrm>
            <a:off x="2381250" y="1695450"/>
            <a:ext cx="9239250" cy="523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1.Accessibility Empowerment: Redefines accessiblity with hands-free interaction</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2. Seamless Tech Integration Deep leaming meets everyday computing tasks</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3. Precision and Efficiency Boost: Real-time accuracy enhances productivity.</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US" altLang="zh-CN" sz="2800">
              <a:latin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宋体"/>
      </a:majorFont>
      <a:minorFont>
        <a:latin typeface="Calibri"/>
        <a:ea typeface="宋体"/>
        <a:cs typeface="宋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44546A"/>
      </a:dk2>
      <a:lt2>
        <a:srgbClr val="E7E6E6"/>
      </a:lt2>
      <a:accent1>
        <a:srgbClr val="4472C4"/>
      </a:accent1>
      <a:accent2>
        <a:srgbClr val="ED7D31"/>
      </a:accent2>
      <a:accent3>
        <a:srgbClr val="FFFFFF"/>
      </a:accent3>
      <a:accent4>
        <a:srgbClr val="000000"/>
      </a:accent4>
      <a:accent5>
        <a:srgbClr val="B0BCDE"/>
      </a:accent5>
      <a:accent6>
        <a:srgbClr val="D771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Application>Microsoft Office PowerPoint</Application>
  <PresentationFormat>Widescreen</PresentationFormat>
  <Slides>12</Slides>
  <Notes>1</Notes>
  <HiddenSlides>0</HiddenSlide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Office Theme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Deepi</cp:lastModifiedBy>
  <cp:revision>20</cp:revision>
  <dcterms:created xsi:type="dcterms:W3CDTF">2024-03-29T17:37:22Z</dcterms:created>
  <dcterms:modified xsi:type="dcterms:W3CDTF">2024-10-03T06:50:03Z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ies>
</file>