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731962" y="31834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</a:t>
            </a:r>
            <a:r>
              <a:rPr lang="en-US" altLang="en-GB" sz="2400" dirty="0">
                <a:latin typeface="AndroidClock"/>
                <a:ea typeface="AndroidClock"/>
                <a:cs typeface="AndroidClock"/>
              </a:rPr>
              <a:t> </a:t>
            </a:r>
            <a:r>
              <a:rPr lang="en-US" altLang="en-GB" sz="2400" dirty="0" err="1">
                <a:latin typeface="AndroidClock"/>
                <a:ea typeface="AndroidClock"/>
                <a:cs typeface="AndroidClock"/>
              </a:rPr>
              <a:t>Deepika.V</a:t>
            </a:r>
            <a:endParaRPr lang="en-US" altLang="en-GB" sz="2400" dirty="0">
              <a:latin typeface="AndroidClock"/>
              <a:ea typeface="AndroidClock"/>
              <a:cs typeface="AndroidClock"/>
            </a:endParaRPr>
          </a:p>
          <a:p>
            <a:r>
              <a:rPr lang="en-US" sz="2400" dirty="0"/>
              <a:t>REGISTER NO	     : 3460197F22E50CDBFD14604436E5081E</a:t>
            </a:r>
            <a:endParaRPr lang="en-US" altLang="en-GB" sz="2400" dirty="0"/>
          </a:p>
          <a:p>
            <a:r>
              <a:rPr lang="en-US" sz="2400" dirty="0"/>
              <a:t>DEPARTMENT	     : </a:t>
            </a:r>
            <a:r>
              <a:rPr lang="en-US" altLang="en-GB" sz="2400" dirty="0"/>
              <a:t>B.COM ( BANK MANAGEMENT)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	     : TAGORE COLLEGE ART'S AND SCIENCE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TextBox 1048712"/>
          <p:cNvSpPr txBox="1"/>
          <p:nvPr/>
        </p:nvSpPr>
        <p:spPr>
          <a:xfrm>
            <a:off x="1014355" y="1752281"/>
            <a:ext cx="7455259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4" name="TextBox 1048713"/>
          <p:cNvSpPr txBox="1"/>
          <p:nvPr/>
        </p:nvSpPr>
        <p:spPr>
          <a:xfrm>
            <a:off x="977561" y="1771797"/>
            <a:ext cx="6633295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TextBox 1048714"/>
          <p:cNvSpPr txBox="1"/>
          <p:nvPr/>
        </p:nvSpPr>
        <p:spPr>
          <a:xfrm>
            <a:off x="499089" y="1649225"/>
            <a:ext cx="6509134" cy="4282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4" name="TextBox 1048703"/>
          <p:cNvSpPr txBox="1"/>
          <p:nvPr/>
        </p:nvSpPr>
        <p:spPr>
          <a:xfrm>
            <a:off x="1331904" y="1794510"/>
            <a:ext cx="536417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1085531" y="2036285"/>
            <a:ext cx="4572000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7" name="TextBox 1048706"/>
          <p:cNvSpPr txBox="1"/>
          <p:nvPr/>
        </p:nvSpPr>
        <p:spPr>
          <a:xfrm>
            <a:off x="1142047" y="1448581"/>
            <a:ext cx="6203148" cy="4701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
- HR Managers
- Department Managers
- Supervisors
- Business Analysts
- Executives
- Employees
These users will benefit from insights and data visualizations to drive performance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8669706" y="3438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08" name="TextBox 1048707"/>
          <p:cNvSpPr txBox="1"/>
          <p:nvPr/>
        </p:nvSpPr>
        <p:spPr>
          <a:xfrm>
            <a:off x="3035458" y="1346834"/>
            <a:ext cx="6945946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755332" y="1706879"/>
            <a:ext cx="7408411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Employee details
- Performance metrics
- Goals and feedback
- Status and ratings
Data Types: Numbers, Text, Dates
Sources: HR systems, surveys, manager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TextBox 1048711"/>
          <p:cNvSpPr txBox="1"/>
          <p:nvPr/>
        </p:nvSpPr>
        <p:spPr>
          <a:xfrm>
            <a:off x="2533649" y="2203597"/>
            <a:ext cx="5855341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500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AndroidClock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bharanidharan g</cp:lastModifiedBy>
  <cp:revision>3</cp:revision>
  <dcterms:created xsi:type="dcterms:W3CDTF">2024-03-29T04:07:22Z</dcterms:created>
  <dcterms:modified xsi:type="dcterms:W3CDTF">2024-09-11T04:57:18Z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6ff1fb0c572b40dda3235e27f8caef33</vt:lpwstr>
  </property>
</Properties>
</file>