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9925116/f/03d0040a-3e7f-4270-9ec1-1ba34ea7ac34/EXCEL%20DATA%20NAANMUDHALVAM.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GENDER</a:t>
            </a:r>
            <a:r>
              <a:rPr lang="en-IN" baseline="0"/>
              <a:t> CODE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Sheet1!$F$3:$F$4</c:f>
              <c:strCache>
                <c:ptCount val="2"/>
                <c:pt idx="0">
                  <c:v>Column Labels</c:v>
                </c:pt>
                <c:pt idx="1">
                  <c:v>Grand Total</c:v>
                </c:pt>
              </c:strCache>
            </c:strRef>
          </c:tx>
          <c:spPr>
            <a:solidFill>
              <a:schemeClr val="accent5"/>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0"/>
          <c:showCatName val="0"/>
          <c:showSerName val="0"/>
          <c:showPercent val="0"/>
          <c:showBubbleSize val="0"/>
        </c:dLbls>
        <c:gapWidth val="150"/>
        <c:overlap val="100"/>
        <c:axId val="1880536015"/>
        <c:axId val="1880537263"/>
      </c:barChart>
      <c:catAx>
        <c:axId val="1880536015"/>
        <c:scaling>
          <c:orientation val="minMax"/>
        </c:scaling>
        <c:delete val="0"/>
        <c:axPos val="b"/>
        <c:title>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537263"/>
        <c:crosses val="autoZero"/>
        <c:auto val="1"/>
        <c:lblAlgn val="ctr"/>
        <c:lblOffset val="100"/>
        <c:noMultiLvlLbl val="0"/>
      </c:catAx>
      <c:valAx>
        <c:axId val="1880537263"/>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5360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 </a:t>
            </a:r>
            <a:r>
              <a:rPr sz="2400" lang="en-US"/>
              <a:t>v</a:t>
            </a:r>
            <a:r>
              <a:rPr sz="2400" lang="en-US"/>
              <a:t>.</a:t>
            </a:r>
            <a:r>
              <a:rPr sz="2400" lang="en-US"/>
              <a:t>v</a:t>
            </a:r>
            <a:r>
              <a:rPr sz="2400" lang="en-US"/>
              <a:t>i</a:t>
            </a:r>
            <a:r>
              <a:rPr sz="2400" lang="en-US"/>
              <a:t>n</a:t>
            </a:r>
            <a:r>
              <a:rPr sz="2400" lang="en-US"/>
              <a:t>o</a:t>
            </a:r>
            <a:r>
              <a:rPr sz="2400" lang="en-US"/>
              <a:t>t</a:t>
            </a:r>
            <a:r>
              <a:rPr sz="2400" lang="en-US"/>
              <a:t>h</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5</a:t>
            </a:r>
            <a:r>
              <a:rPr dirty="0" sz="2400" lang="en-US"/>
              <a:t>8</a:t>
            </a:r>
            <a:r>
              <a:rPr dirty="0" sz="2400" lang="en-US"/>
              <a:t>1</a:t>
            </a:r>
            <a:r>
              <a:rPr dirty="0" sz="2400" lang="en-US"/>
              <a:t>E</a:t>
            </a:r>
            <a:r>
              <a:rPr dirty="0" sz="2400" lang="en-US"/>
              <a:t>D</a:t>
            </a:r>
            <a:r>
              <a:rPr dirty="0" sz="2400" lang="en-US"/>
              <a:t>B</a:t>
            </a:r>
            <a:r>
              <a:rPr dirty="0" sz="2400" lang="en-US"/>
              <a:t>E</a:t>
            </a:r>
            <a:r>
              <a:rPr dirty="0" sz="2400" lang="en-US"/>
              <a:t>C</a:t>
            </a:r>
            <a:r>
              <a:rPr dirty="0" sz="2400" lang="en-US"/>
              <a:t>E</a:t>
            </a:r>
            <a:r>
              <a:rPr dirty="0" sz="2400" lang="en-US"/>
              <a:t>D</a:t>
            </a:r>
            <a:r>
              <a:rPr dirty="0" sz="2400" lang="en-US"/>
              <a:t>3</a:t>
            </a:r>
            <a:r>
              <a:rPr dirty="0" sz="2400" lang="en-US"/>
              <a:t>1</a:t>
            </a:r>
            <a:r>
              <a:rPr dirty="0" sz="2400" lang="en-US"/>
              <a:t>B</a:t>
            </a:r>
            <a:r>
              <a:rPr dirty="0" sz="2400" lang="en-US"/>
              <a:t>O</a:t>
            </a:r>
            <a:r>
              <a:rPr dirty="0" sz="2400" lang="en-US"/>
              <a:t>B</a:t>
            </a:r>
            <a:r>
              <a:rPr dirty="0" sz="2400" lang="en-US"/>
              <a:t>8</a:t>
            </a:r>
            <a:r>
              <a:rPr dirty="0" sz="2400" lang="en-US"/>
              <a:t>B</a:t>
            </a:r>
            <a:r>
              <a:rPr dirty="0" sz="2400" lang="en-US"/>
              <a:t>4</a:t>
            </a:r>
            <a:r>
              <a:rPr dirty="0" sz="2400" lang="en-US"/>
              <a:t>0</a:t>
            </a:r>
            <a:r>
              <a:rPr dirty="0" sz="2400" lang="en-US"/>
              <a:t>4</a:t>
            </a:r>
            <a:r>
              <a:rPr dirty="0" sz="2400" lang="en-US"/>
              <a:t>6</a:t>
            </a:r>
            <a:r>
              <a:rPr dirty="0" sz="2400" lang="en-US"/>
              <a:t>8</a:t>
            </a:r>
            <a:r>
              <a:rPr dirty="0" sz="2400" lang="en-US"/>
              <a:t>7</a:t>
            </a:r>
            <a:r>
              <a:rPr dirty="0" sz="2400" lang="en-US"/>
              <a:t>1</a:t>
            </a:r>
            <a:r>
              <a:rPr dirty="0" sz="2400" lang="en-US"/>
              <a:t>F</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B</a:t>
            </a:r>
            <a:r>
              <a:rPr dirty="0" sz="2400" lang="en-US"/>
              <a:t>a</a:t>
            </a:r>
            <a:r>
              <a:rPr dirty="0" sz="2400" lang="en-US"/>
              <a:t>n</a:t>
            </a:r>
            <a:r>
              <a:rPr dirty="0" sz="2400" lang="en-US"/>
              <a:t>k</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T</a:t>
            </a:r>
            <a:r>
              <a:rPr dirty="0" sz="2400" lang="en-US"/>
              <a:t>a</a:t>
            </a:r>
            <a:r>
              <a:rPr dirty="0" sz="2400" lang="en-US"/>
              <a:t>g</a:t>
            </a:r>
            <a:r>
              <a:rPr dirty="0" sz="2400" lang="en-US"/>
              <a:t>o</a:t>
            </a:r>
            <a:r>
              <a:rPr dirty="0" sz="2400" lang="en-US"/>
              <a:t>r</a:t>
            </a:r>
            <a:r>
              <a:rPr dirty="0" sz="2400" lang="en-US"/>
              <a:t>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rts</a:t>
            </a:r>
            <a:r>
              <a:rPr dirty="0" sz="2400" lang="en-US"/>
              <a:t> </a:t>
            </a:r>
            <a:r>
              <a:rPr dirty="0" sz="2400" lang="en-US"/>
              <a:t>and</a:t>
            </a:r>
            <a:r>
              <a:rPr dirty="0" sz="2400" lang="en-US"/>
              <a:t> </a:t>
            </a:r>
            <a:r>
              <a:rPr dirty="0" sz="2400" lang="en-US"/>
              <a:t>science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rot="21600000">
            <a:off x="739774" y="2349932"/>
            <a:ext cx="7478228" cy="26060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538605" y="2057722"/>
          <a:ext cx="6551949" cy="36597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1187713" y="1737359"/>
            <a:ext cx="5757874" cy="3863340"/>
          </a:xfrm>
          <a:prstGeom prst="rect"/>
        </p:spPr>
        <p:txBody>
          <a:bodyPr rtlCol="0" wrap="square">
            <a:spAutoFit/>
          </a:bodyPr>
          <a:p>
            <a:r>
              <a:rPr sz="2800" lang="en-IN">
                <a:solidFill>
                  <a:srgbClr val="00000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676275" y="851201"/>
            <a:ext cx="9992414" cy="3750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br>
              <a:rPr dirty="0" sz="4250" lang="en-US" spc="10"/>
            </a:br>
            <a:r>
              <a:rPr dirty="0" sz="4250" lang="en-US" spc="10"/>
              <a:t>T</a:t>
            </a:r>
            <a:br>
              <a:rPr dirty="0" sz="4250" lang="en-US" spc="10"/>
            </a:br>
            <a:r>
              <a:rPr dirty="0" sz="4250" lang="en-US" spc="10"/>
              <a:t>1</a:t>
            </a:r>
            <a:r>
              <a:rPr dirty="0" sz="4250" lang="en-US" spc="10"/>
              <a:t>.</a:t>
            </a:r>
            <a:r>
              <a:rPr dirty="0" sz="4250" lang="en-US" spc="10"/>
              <a:t>I</a:t>
            </a:r>
            <a:r>
              <a:rPr dirty="0" sz="4250" lang="en-US" spc="10"/>
              <a:t>d</a:t>
            </a:r>
            <a:r>
              <a:rPr dirty="0" sz="4250" lang="en-US" spc="10"/>
              <a:t>e</a:t>
            </a:r>
            <a:r>
              <a:rPr dirty="0" sz="4250" lang="en-US" spc="10"/>
              <a:t>n</a:t>
            </a:r>
            <a:r>
              <a:rPr dirty="0" sz="4250" lang="en-US" spc="10"/>
              <a:t>t</a:t>
            </a:r>
            <a:r>
              <a:rPr dirty="0" sz="4250" lang="en-US" spc="10"/>
              <a:t>i</a:t>
            </a:r>
            <a:r>
              <a:rPr dirty="0" sz="4250" lang="en-US" spc="10"/>
              <a:t>f</a:t>
            </a:r>
            <a:r>
              <a:rPr dirty="0" sz="4250" lang="en-US" spc="10"/>
              <a:t>y</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2</a:t>
            </a:r>
            <a:r>
              <a:rPr dirty="0" sz="4250" lang="en-US" spc="10"/>
              <a:t>.</a:t>
            </a:r>
            <a:r>
              <a:rPr dirty="0" sz="4250" lang="en-US" spc="10"/>
              <a:t>p</a:t>
            </a:r>
            <a:r>
              <a:rPr dirty="0" sz="4250" lang="en-US" spc="10"/>
              <a:t>u</a:t>
            </a:r>
            <a:r>
              <a:rPr dirty="0" sz="4250" lang="en-US" spc="10"/>
              <a:t>t</a:t>
            </a:r>
            <a:r>
              <a:rPr dirty="0" sz="4250" lang="en-US" spc="10"/>
              <a:t> </a:t>
            </a:r>
            <a:r>
              <a:rPr dirty="0" sz="4250" lang="en-US" spc="10"/>
              <a:t>t</a:t>
            </a:r>
            <a:r>
              <a:rPr dirty="0" sz="4250" lang="en-US" spc="10"/>
              <a:t>h</a:t>
            </a:r>
            <a:r>
              <a:rPr dirty="0" sz="4250" lang="en-US" spc="10"/>
              <a:t>e</a:t>
            </a:r>
            <a:r>
              <a:rPr dirty="0" sz="4250" lang="en-US" spc="10"/>
              <a:t> </a:t>
            </a:r>
            <a:r>
              <a:rPr dirty="0" sz="4250" lang="en-US" spc="10"/>
              <a:t>p</a:t>
            </a:r>
            <a:r>
              <a:rPr dirty="0" sz="4250" lang="en-US" spc="10"/>
              <a:t>r</a:t>
            </a:r>
            <a:r>
              <a:rPr dirty="0" sz="4250" lang="en-US" spc="10"/>
              <a:t>o</a:t>
            </a:r>
            <a:r>
              <a:rPr dirty="0" sz="4250" lang="en-US" spc="10"/>
              <a:t>b</a:t>
            </a:r>
            <a:r>
              <a:rPr dirty="0" sz="4250" lang="en-US" spc="10"/>
              <a:t>l</a:t>
            </a:r>
            <a:r>
              <a:rPr dirty="0" sz="4250" lang="en-US" spc="10"/>
              <a:t>e</a:t>
            </a:r>
            <a:r>
              <a:rPr dirty="0" sz="4250" lang="en-US" spc="10"/>
              <a:t>m</a:t>
            </a:r>
            <a:br>
              <a:rPr dirty="0" sz="4250" lang="en-US" spc="10"/>
            </a:br>
            <a:r>
              <a:rPr dirty="0" sz="4250" lang="en-US" spc="10"/>
              <a:t>3</a:t>
            </a:r>
            <a:r>
              <a:rPr dirty="0" sz="4250" lang="en-US" spc="10"/>
              <a:t>.</a:t>
            </a:r>
            <a:r>
              <a:rPr dirty="0" sz="4250" lang="en-US" spc="10"/>
              <a:t>f</a:t>
            </a:r>
            <a:r>
              <a:rPr dirty="0" sz="4250" lang="en-US" spc="10"/>
              <a:t>i</a:t>
            </a:r>
            <a:r>
              <a:rPr dirty="0" sz="4250" lang="en-US" spc="10"/>
              <a:t>n</a:t>
            </a:r>
            <a:r>
              <a:rPr dirty="0" sz="4250" lang="en-US" spc="10"/>
              <a:t>d</a:t>
            </a:r>
            <a:r>
              <a:rPr dirty="0" sz="4250" lang="en-US" spc="10"/>
              <a:t> </a:t>
            </a:r>
            <a:r>
              <a:rPr dirty="0" sz="4250" lang="en-US" spc="10"/>
              <a:t>t</a:t>
            </a:r>
            <a:r>
              <a:rPr dirty="0" sz="4250" lang="en-US" spc="10"/>
              <a:t>h</a:t>
            </a:r>
            <a:r>
              <a:rPr dirty="0" sz="4250" lang="en-US" spc="10"/>
              <a:t>e</a:t>
            </a:r>
            <a:r>
              <a:rPr dirty="0" sz="4250" lang="en-US" spc="10"/>
              <a:t> </a:t>
            </a:r>
            <a:r>
              <a:rPr dirty="0" sz="4250" lang="en-US" spc="10"/>
              <a:t>r</a:t>
            </a:r>
            <a:r>
              <a:rPr dirty="0" sz="4250" lang="en-US" spc="10"/>
              <a:t>o</a:t>
            </a:r>
            <a:r>
              <a:rPr dirty="0" sz="4250" lang="en-US" spc="10"/>
              <a:t>o</a:t>
            </a:r>
            <a:r>
              <a:rPr dirty="0" sz="4250" lang="en-US" spc="10"/>
              <a:t>t</a:t>
            </a:r>
            <a:r>
              <a:rPr dirty="0" sz="4250" lang="en-US" spc="10"/>
              <a:t> </a:t>
            </a:r>
            <a:r>
              <a:rPr dirty="0" sz="4250" lang="en-US" spc="10"/>
              <a:t>c</a:t>
            </a:r>
            <a:r>
              <a:rPr dirty="0" sz="4250" lang="en-US" spc="10"/>
              <a:t>a</a:t>
            </a:r>
            <a:r>
              <a:rPr dirty="0" sz="4250" lang="en-US" spc="10"/>
              <a:t>use</a:t>
            </a:r>
            <a:r>
              <a:rPr dirty="0" sz="4250" lang="en-US" spc="10"/>
              <a:t> </a:t>
            </a:r>
            <a:br>
              <a:rPr dirty="0" sz="4250" lang="en-US" spc="10"/>
            </a:br>
            <a:r>
              <a:rPr dirty="0" sz="4250" lang="en-US" spc="10"/>
              <a:t>4</a:t>
            </a:r>
            <a:r>
              <a:rPr dirty="0" sz="4250" lang="en-US" spc="10"/>
              <a:t>.</a:t>
            </a:r>
            <a:r>
              <a:rPr dirty="0" sz="4250" lang="en-US" spc="10"/>
              <a:t>d</a:t>
            </a:r>
            <a:r>
              <a:rPr dirty="0" sz="4250" lang="en-US" spc="10"/>
              <a:t>e</a:t>
            </a:r>
            <a:r>
              <a:rPr dirty="0" sz="4250" lang="en-US" spc="10"/>
              <a:t>s</a:t>
            </a:r>
            <a:r>
              <a:rPr dirty="0" sz="4250" lang="en-US" spc="10"/>
              <a:t>c</a:t>
            </a:r>
            <a:r>
              <a:rPr dirty="0" sz="4250" lang="en-US" spc="10"/>
              <a:t>ribe</a:t>
            </a:r>
            <a:r>
              <a:rPr dirty="0" sz="4250" lang="en-US" spc="10"/>
              <a:t> </a:t>
            </a:r>
            <a:r>
              <a:rPr dirty="0" sz="4250" lang="en-US" spc="10"/>
              <a:t>your</a:t>
            </a:r>
            <a:r>
              <a:rPr dirty="0" sz="4250" lang="en-US" spc="10"/>
              <a:t> </a:t>
            </a:r>
            <a:r>
              <a:rPr dirty="0" sz="4250" lang="en-US" spc="10"/>
              <a:t>i</a:t>
            </a:r>
            <a:r>
              <a:rPr dirty="0" sz="4250" lang="en-US" spc="10"/>
              <a:t>d</a:t>
            </a:r>
            <a:r>
              <a:rPr dirty="0" sz="4250" lang="en-US" spc="10"/>
              <a:t>e</a:t>
            </a:r>
            <a:r>
              <a:rPr dirty="0" sz="4250" lang="en-US" spc="10"/>
              <a:t>a</a:t>
            </a:r>
            <a:r>
              <a:rPr dirty="0" sz="4250" lang="en-US" spc="10"/>
              <a:t>l</a:t>
            </a:r>
            <a:r>
              <a:rPr dirty="0" sz="4250" lang="en-US" spc="10"/>
              <a:t> </a:t>
            </a:r>
            <a:r>
              <a:rPr dirty="0" sz="4250" lang="en-US" spc="10"/>
              <a:t>o</a:t>
            </a:r>
            <a:r>
              <a:rPr dirty="0" sz="4250" lang="en-US" spc="10"/>
              <a:t>u</a:t>
            </a:r>
            <a:r>
              <a:rPr dirty="0" sz="4250" lang="en-US" spc="10"/>
              <a:t>t</a:t>
            </a:r>
            <a:r>
              <a:rPr dirty="0" sz="4250" lang="en-US" spc="10"/>
              <a:t> </a:t>
            </a:r>
            <a:r>
              <a:rPr dirty="0" sz="4250" lang="en-US" spc="10"/>
              <a:t>c</a:t>
            </a:r>
            <a:r>
              <a:rPr dirty="0" sz="4250" lang="en-US" spc="10"/>
              <a:t>o</a:t>
            </a:r>
            <a:r>
              <a:rPr dirty="0" sz="4250" lang="en-US" spc="10"/>
              <a:t>m</a:t>
            </a:r>
            <a:r>
              <a:rPr dirty="0" sz="4250" lang="en-US" spc="10"/>
              <a:t>e</a:t>
            </a:r>
            <a:r>
              <a:rPr dirty="0" sz="4250" lang="en-US" spc="10"/>
              <a: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85552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TextBox 10"/>
          <p:cNvSpPr txBox="1"/>
          <p:nvPr/>
        </p:nvSpPr>
        <p:spPr>
          <a:xfrm>
            <a:off x="-590868" y="20193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7" name="TextBox 10"/>
          <p:cNvSpPr txBox="1"/>
          <p:nvPr/>
        </p:nvSpPr>
        <p:spPr>
          <a:xfrm>
            <a:off x="990600" y="2133600"/>
            <a:ext cx="7838209"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0" y="2534920"/>
            <a:ext cx="7665027"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9" name="TextBox 10"/>
          <p:cNvSpPr txBox="1"/>
          <p:nvPr/>
        </p:nvSpPr>
        <p:spPr>
          <a:xfrm>
            <a:off x="1143000" y="22860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1295400" y="2438400"/>
            <a:ext cx="7924800" cy="4003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approach: How the project will be executed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timeline: The schedule of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budget: The budget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resources: The resources required for the project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roles: Who is responsible for each task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699451" y="2019300"/>
            <a:ext cx="6719454" cy="3025140"/>
          </a:xfrm>
          <a:prstGeom prst="rect"/>
        </p:spPr>
        <p:txBody>
          <a:bodyPr rtlCol="0" wrap="square">
            <a:spAutoFit/>
          </a:bodyPr>
          <a:p>
            <a:r>
              <a:rPr sz="2800" lang="en-IN">
                <a:solidFill>
                  <a:srgbClr val="000000"/>
                </a:solidFill>
              </a:rPr>
              <a:t>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a:off x="3886592" y="1695449"/>
            <a:ext cx="5557445" cy="3863340"/>
          </a:xfrm>
          <a:prstGeom prst="rect"/>
        </p:spPr>
        <p:txBody>
          <a:bodyPr rtlCol="0" wrap="square">
            <a:spAutoFit/>
          </a:bodyPr>
          <a:p>
            <a:r>
              <a:rPr sz="2800" lang="en-IN">
                <a:solidFill>
                  <a:srgbClr val="000000"/>
                </a:solidFill>
              </a:rPr>
              <a:t>A true solution is a mixture of solute and solvent that is homogeneous. Filtration cannot separate the solute from the solution in a true solution. The solute's particle size is around the same as the solvent's, and the solvent and solute move through the filter paper together.</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
          <p:cNvSpPr txBox="1"/>
          <p:nvPr/>
        </p:nvSpPr>
        <p:spPr>
          <a:xfrm>
            <a:off x="1524000" y="1916429"/>
            <a:ext cx="4572000" cy="3025140"/>
          </a:xfrm>
          <a:prstGeom prst="rect"/>
        </p:spPr>
        <p:txBody>
          <a:bodyPr rtlCol="0" wrap="square">
            <a:spAutoFit/>
          </a:bodyPr>
          <a:p>
            <a:r>
              <a:rPr sz="2800" lang="en-IN">
                <a:solidFill>
                  <a:srgbClr val="000000"/>
                </a:solidFill>
              </a:rPr>
              <a:t>Training and testing machine learning models
Data visualization
Research
Statistical analysis
Analytics
Business intelligence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
          <p:cNvSpPr txBox="1"/>
          <p:nvPr/>
        </p:nvSpPr>
        <p:spPr>
          <a:xfrm>
            <a:off x="3056909" y="587152"/>
            <a:ext cx="5506682" cy="5105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OUR</a:t>
            </a:r>
            <a:r>
              <a:rPr sz="2800" lang="en-US">
                <a:solidFill>
                  <a:srgbClr val="000000"/>
                </a:solidFill>
              </a:rPr>
              <a:t> </a:t>
            </a:r>
            <a:r>
              <a:rPr sz="2800" lang="en-US">
                <a:solidFill>
                  <a:srgbClr val="000000"/>
                </a:solidFill>
              </a:rPr>
              <a:t>SOLUTION</a:t>
            </a:r>
            <a:r>
              <a:rPr sz="2800" lang="en-US">
                <a:solidFill>
                  <a:srgbClr val="000000"/>
                </a:solidFill>
              </a:rPr>
              <a:t> </a:t>
            </a:r>
            <a:endParaRPr sz="2800" lang="en-IN">
              <a:solidFill>
                <a:srgbClr val="000000"/>
              </a:solidFill>
            </a:endParaRPr>
          </a:p>
        </p:txBody>
      </p:sp>
      <p:sp>
        <p:nvSpPr>
          <p:cNvPr id="1048618" name=""/>
          <p:cNvSpPr txBox="1"/>
          <p:nvPr/>
        </p:nvSpPr>
        <p:spPr>
          <a:xfrm>
            <a:off x="2526029" y="2019300"/>
            <a:ext cx="5085734" cy="1348740"/>
          </a:xfrm>
          <a:prstGeom prst="rect"/>
        </p:spPr>
        <p:txBody>
          <a:bodyPr rtlCol="0" wrap="square">
            <a:spAutoFit/>
          </a:bodyPr>
          <a:p>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5</a:t>
            </a:r>
            <a:r>
              <a:rPr sz="2800" lang="en-US">
                <a:solidFill>
                  <a:srgbClr val="000000"/>
                </a:solidFill>
              </a:rPr>
              <a:t>,</a:t>
            </a:r>
            <a:r>
              <a:rPr sz="2800" lang="en-US">
                <a:solidFill>
                  <a:srgbClr val="000000"/>
                </a:solidFill>
              </a:rPr>
              <a:t>"</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3</a:t>
            </a:r>
            <a:r>
              <a:rPr sz="2800" lang="en-US">
                <a:solidFill>
                  <a:srgbClr val="000000"/>
                </a:solidFill>
              </a:rPr>
              <a:t>,</a:t>
            </a:r>
            <a:r>
              <a:rPr sz="2800" lang="en-US">
                <a:solidFill>
                  <a:srgbClr val="000000"/>
                </a:solidFill>
              </a:rPr>
              <a:t>"</a:t>
            </a:r>
            <a:endParaRPr sz="2800" lang="en-IN">
              <a:solidFill>
                <a:srgbClr val="000000"/>
              </a:solidFill>
            </a:endParaRPr>
          </a:p>
          <a:p>
            <a:r>
              <a:rPr sz="2800" lang="en-US">
                <a:solidFill>
                  <a:srgbClr val="000000"/>
                </a:solidFill>
              </a:rPr>
              <a:t>H</a:t>
            </a:r>
            <a:r>
              <a:rPr sz="2800" lang="en-US">
                <a:solidFill>
                  <a:srgbClr val="000000"/>
                </a:solidFill>
              </a:rPr>
              <a:t>,</a:t>
            </a:r>
            <a:r>
              <a:rPr sz="2800" lang="en-US">
                <a:solidFill>
                  <a:srgbClr val="000000"/>
                </a:solidFill>
              </a:rPr>
              <a:t>G</a:t>
            </a:r>
            <a:r>
              <a:rPr sz="2800" lang="en-US">
                <a:solidFill>
                  <a:srgbClr val="000000"/>
                </a:solidFill>
              </a:rPr>
              <a:t>,</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Z</a:t>
            </a:r>
            <a:r>
              <a:rPr sz="2800" lang="en-US">
                <a:solidFill>
                  <a:srgbClr val="000000"/>
                </a:solidFill>
              </a:rPr>
              <a:t>8</a:t>
            </a:r>
            <a:r>
              <a:rPr sz="2800" lang="en-US">
                <a:solidFill>
                  <a:srgbClr val="000000"/>
                </a:solidFill>
              </a:rPr>
              <a:t>&gt;</a:t>
            </a:r>
            <a:r>
              <a:rPr sz="2800" lang="en-US">
                <a:solidFill>
                  <a:srgbClr val="000000"/>
                </a:solidFill>
              </a:rPr>
              <a:t>,</a:t>
            </a:r>
            <a:r>
              <a:rPr sz="2800" lang="en-US">
                <a:solidFill>
                  <a:srgbClr val="000000"/>
                </a:solidFill>
              </a:rPr>
              <a:t>"</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a:t>
            </a:r>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a:t>
            </a:r>
            <a:r>
              <a:rPr sz="2800" lang="en-US">
                <a:solidFill>
                  <a:srgbClr val="000000"/>
                </a:solidFill>
              </a:rPr>
              <a:t>"</a:t>
            </a:r>
            <a:r>
              <a:rPr sz="2800" lang="en-US">
                <a:solidFill>
                  <a:srgbClr val="000000"/>
                </a:solidFill>
              </a:rPr>
              <a:t>TRUE</a:t>
            </a:r>
            <a:r>
              <a:rPr sz="2800" lang="en-US">
                <a:solidFill>
                  <a:srgbClr val="000000"/>
                </a:solidFill>
              </a:rPr>
              <a:t>,</a:t>
            </a:r>
            <a:r>
              <a:rPr sz="2800" lang="en-US">
                <a:solidFill>
                  <a:srgbClr val="000000"/>
                </a:solidFill>
              </a:rPr>
              <a:t> </a:t>
            </a:r>
            <a:r>
              <a:rPr sz="2800" lang="en-US">
                <a:solidFill>
                  <a:srgbClr val="000000"/>
                </a:solidFill>
              </a:rPr>
              <a:t>"</a:t>
            </a:r>
            <a:endParaRPr sz="2800" lang="en-IN">
              <a:solidFill>
                <a:srgbClr val="000000"/>
              </a:solidFill>
            </a:endParaRPr>
          </a:p>
          <a:p>
            <a:r>
              <a:rPr sz="2800" lang="en-US">
                <a:solidFill>
                  <a:srgbClr val="000000"/>
                </a:solidFill>
              </a:rPr>
              <a:t>"</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2024-09-10T14:53:48Z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cbc0069c25184dd3896cbd7f69a3866f</vt:lpwstr>
  </property>
</Properties>
</file>