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3513"/>
            <a:ext cx="9745196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ESHWARI </a:t>
            </a:r>
            <a:endParaRPr dirty="0" sz="2400" lang="en-US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asunm1455312213436</a:t>
            </a:r>
            <a:r>
              <a:rPr dirty="0" sz="2400" lang="en-US"/>
              <a:t>)</a:t>
            </a:r>
            <a:endParaRPr altLang="en-US" dirty="0" lang="zh-CN"/>
          </a:p>
          <a:p>
            <a:r>
              <a:rPr dirty="0" sz="2400" lang="en-US"/>
              <a:t>DEPARTMENT	: B. COM( GENERAL) </a:t>
            </a:r>
          </a:p>
          <a:p>
            <a:r>
              <a:rPr altLang="zh-CN" dirty="0" sz="2400" lang="en-US"/>
              <a:t>NM ID 		: </a:t>
            </a:r>
            <a:r>
              <a:rPr altLang="zh-CN" dirty="0" sz="2400" lang="en-US"/>
              <a:t>34E00262AA0DAAEA12B40BE666A0F49B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GB"/>
              <a:t>TAGORE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18059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519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325838"/>
            <a:ext cx="8991600" cy="28346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Murali R</cp:lastModifiedBy>
  <dcterms:created xsi:type="dcterms:W3CDTF">2024-03-26T21:07:22Z</dcterms:created>
  <dcterms:modified xsi:type="dcterms:W3CDTF">2024-09-10T04:16:54Z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