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23773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JENIFER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TOPPO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asunm1455unm1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222501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259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75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222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429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048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7584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2024-03-28T06:07:22Z</dcterms:created>
  <dcterms:modified xsi:type="dcterms:W3CDTF">2024-09-10T18:51:44Z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951e22711753404098527815cee82206</vt:lpwstr>
  </property>
</Properties>
</file>