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10" r:id="rId13"/>
    <p:sldId id="311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K</a:t>
            </a:r>
            <a:r>
              <a:rPr altLang="en-US" sz="2400" lang="en-US"/>
              <a:t> </a:t>
            </a:r>
            <a:r>
              <a:rPr altLang="en-US" sz="2400" lang="en-US"/>
              <a:t>j</a:t>
            </a:r>
            <a:r>
              <a:rPr altLang="en-US" sz="2400" lang="en-US"/>
              <a:t>a</a:t>
            </a:r>
            <a:r>
              <a:rPr altLang="en-US" sz="2400" lang="en-US"/>
              <a:t>s</a:t>
            </a:r>
            <a:r>
              <a:rPr altLang="en-US" sz="2400" lang="en-US"/>
              <a:t>o</a:t>
            </a:r>
            <a:r>
              <a:rPr altLang="en-US" sz="2400" lang="en-US"/>
              <a:t>n </a:t>
            </a:r>
            <a:r>
              <a:rPr altLang="en-US" sz="2400" lang="en-US"/>
              <a:t>Sanjay 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6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2024-03-25T23:07:00Z</dcterms:created>
  <dcterms:modified xsi:type="dcterms:W3CDTF">2024-09-06T10:46:48Z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73c6feac345a4f09aa88361c772c4625</vt:lpwstr>
  </property>
  <property fmtid="{D5CDD505-2E9C-101B-9397-08002B2CF9AE}" pid="5" name="KSOProductBuildVer">
    <vt:lpwstr>1033-12.2.0.17562</vt:lpwstr>
  </property>
</Properties>
</file>