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storage/emulated/0/Android/data/cn.wps.moffice_eng/.Cloud/i18n/558211974/f/a8a192c2-cd75-479c-ac94-8da83998a884/employee_data%25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676275" y="3371109"/>
            <a:ext cx="9534525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	:  </a:t>
            </a:r>
            <a:r>
              <a:rPr dirty="0" sz="2400" lang="en-US"/>
              <a:t>P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P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d</a:t>
            </a:r>
            <a:r>
              <a:rPr dirty="0" sz="2400" lang="en-US"/>
              <a:t>a</a:t>
            </a:r>
            <a:endParaRPr altLang="en-US" lang="zh-CN"/>
          </a:p>
          <a:p>
            <a:r>
              <a:rPr dirty="0" sz="2400" lang="en-US"/>
              <a:t>REGISTER NO		:  312213</a:t>
            </a:r>
            <a:r>
              <a:rPr dirty="0" sz="2400" lang="en-US"/>
              <a:t>7</a:t>
            </a:r>
            <a:r>
              <a:rPr dirty="0" sz="2400" lang="en-US"/>
              <a:t>7</a:t>
            </a:r>
            <a:r>
              <a:rPr dirty="0" sz="2400" lang="en-US"/>
              <a:t>8</a:t>
            </a:r>
            <a:r>
              <a:rPr dirty="0" sz="2400" lang="en-US"/>
              <a:t> , 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1455312213</a:t>
            </a:r>
            <a:r>
              <a:rPr dirty="0" sz="2400" lang="en-US"/>
              <a:t>7</a:t>
            </a:r>
            <a:r>
              <a:rPr dirty="0" sz="2400" lang="en-US"/>
              <a:t>7</a:t>
            </a:r>
            <a:r>
              <a:rPr dirty="0" sz="2400" lang="en-US"/>
              <a:t>8</a:t>
            </a:r>
            <a:endParaRPr altLang="en-US" dirty="0" lang="zh-CN"/>
          </a:p>
          <a:p>
            <a:r>
              <a:rPr dirty="0" sz="2400" lang="en-US"/>
              <a:t>DEPARTMENT		: B. COM(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TER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P</a:t>
            </a:r>
            <a:r>
              <a:rPr dirty="0" sz="2400" lang="en-US"/>
              <a:t>P</a:t>
            </a:r>
            <a:r>
              <a:rPr dirty="0" sz="2400" lang="en-US"/>
              <a:t>L</a:t>
            </a:r>
            <a:r>
              <a:rPr dirty="0" sz="2400" lang="en-US"/>
              <a:t>I</a:t>
            </a:r>
            <a:r>
              <a:rPr dirty="0" sz="2400" lang="en-US"/>
              <a:t>CATIONS</a:t>
            </a:r>
            <a:r>
              <a:rPr dirty="0" sz="2400" lang="en-US"/>
              <a:t>) </a:t>
            </a:r>
            <a:endParaRPr altLang="en-US" lang="zh-CN"/>
          </a:p>
          <a:p>
            <a:r>
              <a:rPr dirty="0" sz="2400" lang="en-US"/>
              <a:t>COLLEGE		: TAGORE COLLEGE OF ARTS &amp; SCIENCE</a:t>
            </a:r>
            <a:endParaRPr altLang="en-US" dirty="0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048610"/>
          <p:cNvSpPr txBox="1"/>
          <p:nvPr/>
        </p:nvSpPr>
        <p:spPr>
          <a:xfrm>
            <a:off x="1743075" y="1863109"/>
            <a:ext cx="5200726" cy="2186941"/>
          </a:xfrm>
          <a:prstGeom prst="rect"/>
        </p:spPr>
        <p:txBody>
          <a:bodyPr rtlCol="0" wrap="square">
            <a:spAutoFit/>
          </a:bodyPr>
          <a:p>
            <a:r>
              <a:rPr dirty="0" sz="2800" lang="en-US">
                <a:solidFill>
                  <a:srgbClr val="000000"/>
                </a:solidFill>
              </a:rPr>
              <a:t>1. Descriptive analytics</a:t>
            </a:r>
            <a:endParaRPr dirty="0" sz="2800" lang="en-IN">
              <a:solidFill>
                <a:srgbClr val="000000"/>
              </a:solidFill>
            </a:endParaRPr>
          </a:p>
          <a:p>
            <a:r>
              <a:rPr dirty="0" sz="2800" lang="en-US">
                <a:solidFill>
                  <a:srgbClr val="000000"/>
                </a:solidFill>
              </a:rPr>
              <a:t>2. Inferential analytics</a:t>
            </a:r>
            <a:endParaRPr dirty="0" sz="2800" lang="en-IN">
              <a:solidFill>
                <a:srgbClr val="000000"/>
              </a:solidFill>
            </a:endParaRPr>
          </a:p>
          <a:p>
            <a:r>
              <a:rPr dirty="0" sz="2800" lang="en-US">
                <a:solidFill>
                  <a:srgbClr val="000000"/>
                </a:solidFill>
              </a:rPr>
              <a:t>3. Predictive analytics</a:t>
            </a:r>
            <a:endParaRPr dirty="0" sz="2800" lang="en-IN">
              <a:solidFill>
                <a:srgbClr val="000000"/>
              </a:solidFill>
            </a:endParaRPr>
          </a:p>
          <a:p>
            <a:r>
              <a:rPr dirty="0" sz="2800" lang="en-US">
                <a:solidFill>
                  <a:srgbClr val="000000"/>
                </a:solidFill>
              </a:rPr>
              <a:t>4. Correlation analytics</a:t>
            </a:r>
            <a:endParaRPr dirty="0" sz="2800" lang="en-IN">
              <a:solidFill>
                <a:srgbClr val="000000"/>
              </a:solidFill>
            </a:endParaRPr>
          </a:p>
          <a:p>
            <a:r>
              <a:rPr dirty="0" sz="2800" lang="en-US">
                <a:solidFill>
                  <a:srgbClr val="000000"/>
                </a:solidFill>
              </a:rPr>
              <a:t>5. Regression analytics</a:t>
            </a:r>
            <a:endParaRPr dirty="0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2381250" y="1881382"/>
          <a:ext cx="5879554" cy="3938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1048600"/>
          <p:cNvSpPr txBox="1"/>
          <p:nvPr/>
        </p:nvSpPr>
        <p:spPr>
          <a:xfrm>
            <a:off x="1219200" y="2305615"/>
            <a:ext cx="8050605" cy="2186940"/>
          </a:xfrm>
          <a:prstGeom prst="rect"/>
        </p:spPr>
        <p:txBody>
          <a:bodyPr rtlCol="0" wrap="square">
            <a:spAutoFit/>
          </a:bodyPr>
          <a:p>
            <a:r>
              <a:rPr dirty="0"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dirty="0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1288868" y="2152549"/>
            <a:ext cx="3232514" cy="2186941"/>
          </a:xfrm>
          <a:prstGeom prst="rect"/>
        </p:spPr>
        <p:txBody>
          <a:bodyPr rtlCol="0" wrap="square">
            <a:spAutoFit/>
          </a:bodyPr>
          <a:p>
            <a:r>
              <a:rPr dirty="0" sz="2800" lang="en-US">
                <a:solidFill>
                  <a:srgbClr val="000000"/>
                </a:solidFill>
              </a:rPr>
              <a:t>HR Manager,</a:t>
            </a:r>
            <a:endParaRPr dirty="0" sz="2800" lang="en-IN">
              <a:solidFill>
                <a:srgbClr val="000000"/>
              </a:solidFill>
            </a:endParaRPr>
          </a:p>
          <a:p>
            <a:r>
              <a:rPr dirty="0" sz="2800" lang="en-US">
                <a:solidFill>
                  <a:srgbClr val="000000"/>
                </a:solidFill>
              </a:rPr>
              <a:t>Supervisor</a:t>
            </a:r>
            <a:endParaRPr dirty="0" sz="2800" lang="en-IN">
              <a:solidFill>
                <a:srgbClr val="000000"/>
              </a:solidFill>
            </a:endParaRPr>
          </a:p>
          <a:p>
            <a:r>
              <a:rPr dirty="0" sz="2800" lang="en-US">
                <a:solidFill>
                  <a:srgbClr val="000000"/>
                </a:solidFill>
              </a:rPr>
              <a:t>Department heads</a:t>
            </a:r>
            <a:endParaRPr dirty="0" sz="2800" lang="en-IN">
              <a:solidFill>
                <a:srgbClr val="000000"/>
              </a:solidFill>
            </a:endParaRPr>
          </a:p>
          <a:p>
            <a:r>
              <a:rPr dirty="0" sz="2800" lang="en-US">
                <a:solidFill>
                  <a:srgbClr val="000000"/>
                </a:solidFill>
              </a:rPr>
              <a:t>Operation manager</a:t>
            </a:r>
            <a:endParaRPr dirty="0" sz="2800" lang="en-IN">
              <a:solidFill>
                <a:srgbClr val="000000"/>
              </a:solidFill>
            </a:endParaRPr>
          </a:p>
          <a:p>
            <a:r>
              <a:rPr dirty="0" sz="2800" lang="en-US">
                <a:solidFill>
                  <a:srgbClr val="000000"/>
                </a:solidFill>
              </a:rPr>
              <a:t>Business analysts</a:t>
            </a:r>
            <a:endParaRPr dirty="0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Solutions: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Collect and clean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Create a customizable excel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Analyze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Identify top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Develop recommendations for improvement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data includes: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1. Employee id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Name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Department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Job title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Performance rating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TextBox 1048621"/>
          <p:cNvSpPr txBox="1"/>
          <p:nvPr/>
        </p:nvSpPr>
        <p:spPr>
          <a:xfrm>
            <a:off x="2379023" y="1535746"/>
            <a:ext cx="5945151" cy="1767841"/>
          </a:xfrm>
          <a:prstGeom prst="rect"/>
        </p:spPr>
        <p:txBody>
          <a:bodyPr rtlCol="0" wrap="square">
            <a:spAutoFit/>
          </a:bodyPr>
          <a:p>
            <a:r>
              <a:rPr dirty="0" sz="2800" lang="en-US">
                <a:solidFill>
                  <a:srgbClr val="000000"/>
                </a:solidFill>
              </a:rPr>
              <a:t>This data set contains employee performance data for [</a:t>
            </a:r>
            <a:r>
              <a:rPr dirty="0" sz="2800" lang="en-US" err="1">
                <a:solidFill>
                  <a:srgbClr val="000000"/>
                </a:solidFill>
              </a:rPr>
              <a:t>Arasan</a:t>
            </a:r>
            <a:r>
              <a:rPr dirty="0" sz="2800" lang="en-US">
                <a:solidFill>
                  <a:srgbClr val="000000"/>
                </a:solidFill>
              </a:rPr>
              <a:t> </a:t>
            </a:r>
            <a:r>
              <a:rPr dirty="0" sz="2800" lang="en-US" err="1">
                <a:solidFill>
                  <a:srgbClr val="000000"/>
                </a:solidFill>
              </a:rPr>
              <a:t>Pvt.Ltd</a:t>
            </a:r>
            <a:r>
              <a:rPr dirty="0" sz="2800" lang="en-US">
                <a:solidFill>
                  <a:srgbClr val="000000"/>
                </a:solidFill>
              </a:rPr>
              <a:t>] employees, collected over a period of [Time frame].</a:t>
            </a:r>
            <a:endParaRPr dirty="0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209800" y="2095500"/>
            <a:ext cx="8534018" cy="980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30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3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3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Morbius Vampire</cp:lastModifiedBy>
  <dcterms:created xsi:type="dcterms:W3CDTF">2024-03-26T10:07:22Z</dcterms:created>
  <dcterms:modified xsi:type="dcterms:W3CDTF">2024-09-06T05:14:04Z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89132563e3ed4a9ca9ce14f4e942d839</vt:lpwstr>
  </property>
</Properties>
</file>