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7990840" cy="18605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GB" sz="2400" spc="-35" dirty="0">
                <a:latin typeface="Calibri"/>
                <a:cs typeface="Calibri"/>
              </a:rPr>
              <a:t>BARATH J                      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3122142</a:t>
            </a:r>
            <a:r>
              <a:rPr lang="en-GB" sz="2400" spc="-10" dirty="0">
                <a:latin typeface="Calibri"/>
                <a:cs typeface="Calibri"/>
              </a:rPr>
              <a:t>22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IN" sz="2400" spc="-50">
                <a:latin typeface="Calibri"/>
                <a:cs typeface="Calibri"/>
              </a:rPr>
              <a:t>DE8D50C80630C90BE9E4F71BD8962ED4</a:t>
            </a:r>
            <a:endParaRPr lang="en-GB" sz="2400" dirty="0">
              <a:latin typeface="Calibri"/>
              <a:cs typeface="Calibri"/>
            </a:endParaRPr>
          </a:p>
          <a:p>
            <a:pPr marL="12700" marR="1041400">
              <a:lnSpc>
                <a:spcPts val="2930"/>
              </a:lnSpc>
              <a:spcBef>
                <a:spcPts val="35"/>
              </a:spcBef>
            </a:pPr>
            <a:r>
              <a:rPr lang="en-GB" sz="2400" spc="-35" dirty="0">
                <a:latin typeface="Calibri"/>
                <a:cs typeface="Calibri"/>
              </a:rPr>
              <a:t>DEPARTMENT:</a:t>
            </a:r>
            <a:r>
              <a:rPr lang="en-GB" sz="2400" spc="-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(ACCOUNTING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FINANCE) </a:t>
            </a:r>
            <a:r>
              <a:rPr lang="en-GB" sz="2400" dirty="0">
                <a:latin typeface="Calibri"/>
                <a:cs typeface="Calibri"/>
              </a:rPr>
              <a:t>COLLEGE: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80" dirty="0">
                <a:latin typeface="Calibri"/>
                <a:cs typeface="Calibri"/>
              </a:rPr>
              <a:t>ST.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THOMAS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COLLEGE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ARTS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SCIENCES</a:t>
            </a: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482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Sriram T</cp:lastModifiedBy>
  <cp:revision>1</cp:revision>
  <dcterms:created xsi:type="dcterms:W3CDTF">2024-11-14T12:45:25Z</dcterms:created>
  <dcterms:modified xsi:type="dcterms:W3CDTF">2024-11-14T12:50:18Z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2024-11-14T00:00:00Z</vt:filetime>
  </property>
</Properties>
</file>