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95454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/>
              <a:t> HARISH </a:t>
            </a:r>
            <a:r>
              <a:rPr lang="en-IN" sz="2400" b="1" dirty="0"/>
              <a:t>K </a:t>
            </a:r>
            <a:endParaRPr lang="en-US" sz="2400" b="1" dirty="0"/>
          </a:p>
          <a:p>
            <a:r>
              <a:rPr lang="en-US" sz="2400" b="1" dirty="0"/>
              <a:t>REGISTER NO:</a:t>
            </a:r>
            <a:r>
              <a:rPr lang="en-IN" sz="2400" b="1" dirty="0"/>
              <a:t> 312214235</a:t>
            </a:r>
          </a:p>
          <a:p>
            <a:r>
              <a:rPr lang="en-IN" sz="2400" b="1" dirty="0"/>
              <a:t>NAAN MUDHALVAN ID: D3A517CE971AFAE90324A00222427FDC</a:t>
            </a:r>
            <a:endParaRPr lang="en-US" sz="2400" b="1" dirty="0"/>
          </a:p>
          <a:p>
            <a:r>
              <a:rPr lang="en-US" sz="2400" b="1" dirty="0"/>
              <a:t>DEPARTMENT:</a:t>
            </a:r>
            <a:r>
              <a:rPr lang="en-IN" sz="2400" b="1" dirty="0"/>
              <a:t> BCOM [A&amp;F] [COMMERCE]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IN" sz="2400" b="1" dirty="0"/>
              <a:t>: ST THOMAS COLLEGE OF ARTS &amp; SCIENCE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2B01-02E2-D679-18D2-80DD2EC818A4}"/>
              </a:ext>
            </a:extLst>
          </p:cNvPr>
          <p:cNvSpPr txBox="1"/>
          <p:nvPr/>
        </p:nvSpPr>
        <p:spPr>
          <a:xfrm>
            <a:off x="792308" y="1182394"/>
            <a:ext cx="59964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Education: A high school diploma or GED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Experience: Previous </a:t>
            </a:r>
            <a:r>
              <a:rPr lang="en-IN" b="1" i="0" dirty="0" err="1">
                <a:solidFill>
                  <a:srgbClr val="001D35"/>
                </a:solidFill>
                <a:effectLst/>
                <a:latin typeface="Google Sans"/>
              </a:rPr>
              <a:t>modeling</a:t>
            </a: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 experience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Portfolio: A well-presented portfolio of work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Appearance: A well-maintained physical appearance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Hours: Willingness to work irregular hours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Communication: Effective communication skills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Time management: Excellent time management skills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Stamina: Excellent physical stamina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Networking: Networking skills to build a good reputation with agents and photographers </a:t>
            </a:r>
          </a:p>
          <a:p>
            <a:br>
              <a:rPr lang="en-IN" b="1" dirty="0"/>
            </a:b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00A42-4196-46AA-3532-4475A62D8732}"/>
              </a:ext>
            </a:extLst>
          </p:cNvPr>
          <p:cNvSpPr txBox="1"/>
          <p:nvPr/>
        </p:nvSpPr>
        <p:spPr>
          <a:xfrm>
            <a:off x="1806658" y="1609509"/>
            <a:ext cx="61046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The Employee Qualification Management System (EQMS) provides a comprehensive and structured approach to managing employee qualifications, skills, and certifications. By implementing EQMS, organizations can:</a:t>
            </a:r>
            <a:r>
              <a:rPr lang="en-IN" b="1" dirty="0"/>
              <a:t> </a:t>
            </a:r>
            <a:br>
              <a:rPr lang="en-IN" b="1" dirty="0"/>
            </a:br>
            <a:br>
              <a:rPr lang="en-IN" b="1" dirty="0"/>
            </a:br>
            <a:r>
              <a:rPr lang="en-IN" b="1" dirty="0">
                <a:effectLst/>
              </a:rPr>
              <a:t>1. _Improve data accuracy and integrity_</a:t>
            </a:r>
            <a:br>
              <a:rPr lang="en-IN" b="1" dirty="0"/>
            </a:br>
            <a:r>
              <a:rPr lang="en-IN" b="1" dirty="0">
                <a:effectLst/>
              </a:rPr>
              <a:t>2. _Enhance talent management and development_</a:t>
            </a:r>
            <a:br>
              <a:rPr lang="en-IN" b="1" dirty="0"/>
            </a:br>
            <a:r>
              <a:rPr lang="en-IN" b="1" dirty="0">
                <a:effectLst/>
              </a:rPr>
              <a:t>3. _Inform strategic workforce planning and decision-making_</a:t>
            </a:r>
            <a:br>
              <a:rPr lang="en-IN" b="1" dirty="0"/>
            </a:br>
            <a:r>
              <a:rPr lang="en-IN" b="1" dirty="0">
                <a:effectLst/>
              </a:rPr>
              <a:t>4. _Increase employee engagement and career development opportunities_</a:t>
            </a:r>
            <a:br>
              <a:rPr lang="en-IN" b="1" dirty="0"/>
            </a:br>
            <a:r>
              <a:rPr lang="en-IN" b="1" dirty="0">
                <a:effectLst/>
              </a:rPr>
              <a:t>5. _Reduce administrative burdens and costs_</a:t>
            </a:r>
            <a:br>
              <a:rPr lang="en-IN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997" y="581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A22EE-2E47-10F4-00B2-72D53692E9CC}"/>
              </a:ext>
            </a:extLst>
          </p:cNvPr>
          <p:cNvSpPr txBox="1"/>
          <p:nvPr/>
        </p:nvSpPr>
        <p:spPr>
          <a:xfrm>
            <a:off x="1128652" y="2019299"/>
            <a:ext cx="63057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Develop a comprehensive and structured framework to document and track employee qualifications, skills, and certifications to ensure accurate and up-to-date records, facilitate informed decision-making, and support strategic workforce planning and development initiatives."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8684" y="1791713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Qualification Management System (EQMS) project aims to design and implement a comprehensive framework to document, track, and manage employee qualifications, skills, and certifications. The system will provide a centralized repository for accurate and up-to-date records, enabling informed decision-making, strategic workforce planning, and talent development initiatives.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7CD12-2AEE-B2C7-B82C-603A236014E1}"/>
              </a:ext>
            </a:extLst>
          </p:cNvPr>
          <p:cNvSpPr txBox="1"/>
          <p:nvPr/>
        </p:nvSpPr>
        <p:spPr>
          <a:xfrm rot="10800000" flipV="1">
            <a:off x="723900" y="2019300"/>
            <a:ext cx="5387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40C28"/>
                </a:solidFill>
                <a:latin typeface="Google Sans"/>
              </a:rPr>
              <a:t>They are not experts in the IT field and may not have in-depth knowledge of the systems they use. They are the people who will be using the system on a daily basis to do their job. They need to be able to use the system easily and efficiently in order to be productive.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21DE2-DD7F-3591-A5D4-AB0C588B86E0}"/>
              </a:ext>
            </a:extLst>
          </p:cNvPr>
          <p:cNvSpPr txBox="1"/>
          <p:nvPr/>
        </p:nvSpPr>
        <p:spPr>
          <a:xfrm>
            <a:off x="3043671" y="2413337"/>
            <a:ext cx="61046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IN" b="1" dirty="0">
                <a:solidFill>
                  <a:srgbClr val="001D35"/>
                </a:solidFill>
                <a:latin typeface="Google Sans"/>
              </a:rPr>
              <a:t>E</a:t>
            </a: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mployee value proposition (EVP) is a statement of the benefits and rewards that a company offers to its employees, and what they can expect from working there. An EVP is a key part of a company's recruiting strategy and can help attract, engage, and retain top talent. </a:t>
            </a:r>
          </a:p>
          <a:p>
            <a:br>
              <a:rPr lang="en-IN" b="1" dirty="0"/>
            </a:b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63260-E331-AAC5-9BA5-32692EF872DC}"/>
              </a:ext>
            </a:extLst>
          </p:cNvPr>
          <p:cNvSpPr txBox="1"/>
          <p:nvPr/>
        </p:nvSpPr>
        <p:spPr>
          <a:xfrm>
            <a:off x="2004715" y="1869051"/>
            <a:ext cx="62956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IN" b="1" dirty="0">
                <a:solidFill>
                  <a:srgbClr val="001D35"/>
                </a:solidFill>
                <a:latin typeface="Google Sans"/>
              </a:rPr>
              <a:t>A dataset is a collection of organized data that can be used for many purposes, including analysis, research, and training machine learning models. Datasets can include many different types of data, such as: Numerical values, Text, Images, Audio recordings, and Basic descriptions of objects. </a:t>
            </a:r>
          </a:p>
          <a:p>
            <a:pPr algn="ctr" fontAlgn="ctr"/>
            <a:r>
              <a:rPr lang="en-IN" b="1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br>
              <a:rPr lang="en-IN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5FE0-3929-4D53-D3B9-C939A060D053}"/>
              </a:ext>
            </a:extLst>
          </p:cNvPr>
          <p:cNvSpPr txBox="1"/>
          <p:nvPr/>
        </p:nvSpPr>
        <p:spPr>
          <a:xfrm>
            <a:off x="3043671" y="2690336"/>
            <a:ext cx="61046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40C28"/>
                </a:solidFill>
                <a:effectLst/>
                <a:latin typeface="Google Sans"/>
              </a:rPr>
              <a:t>Flexible working hours and a relaxed attitude</a:t>
            </a:r>
            <a:r>
              <a:rPr lang="en-IN" b="1" i="0" dirty="0">
                <a:solidFill>
                  <a:srgbClr val="474747"/>
                </a:solidFill>
                <a:effectLst/>
                <a:latin typeface="Google Sans"/>
              </a:rPr>
              <a:t> are the 'Wow' factors that employees look for in a workplace when they are job hunting. Workers were asked what perks they would like in the office and a relaxed attitude topped the list followed by supportive colleagues and flexible working hours.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916374586241</cp:lastModifiedBy>
  <cp:revision>14</cp:revision>
  <dcterms:created xsi:type="dcterms:W3CDTF">2024-03-29T15:07:22Z</dcterms:created>
  <dcterms:modified xsi:type="dcterms:W3CDTF">2024-08-31T11:23:41Z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