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48583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NAME:</a:t>
            </a:r>
            <a:r>
              <a:rPr lang="en-GB" sz="2400" spc="-65" dirty="0">
                <a:latin typeface="Calibri"/>
                <a:cs typeface="Calibri"/>
              </a:rPr>
              <a:t> </a:t>
            </a:r>
            <a:r>
              <a:rPr lang="en-GB" sz="2400" spc="-65" dirty="0" smtClean="0">
                <a:latin typeface="Calibri"/>
                <a:cs typeface="Calibri"/>
              </a:rPr>
              <a:t>PRAVEEN .P                 </a:t>
            </a:r>
            <a:r>
              <a:rPr sz="2400" dirty="0" smtClean="0">
                <a:latin typeface="Calibri"/>
                <a:cs typeface="Calibri"/>
              </a:rPr>
              <a:t>REGISTER</a:t>
            </a:r>
            <a:r>
              <a:rPr sz="2400" spc="-7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3122142</a:t>
            </a:r>
            <a:r>
              <a:rPr lang="en-GB" sz="2400" spc="-10" dirty="0" smtClean="0">
                <a:latin typeface="Calibri"/>
                <a:cs typeface="Calibri"/>
              </a:rPr>
              <a:t>48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ID: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lang="en-IN" sz="2400" spc="-50" dirty="0" smtClean="0">
                <a:latin typeface="Calibri"/>
                <a:cs typeface="Calibri"/>
              </a:rPr>
              <a:t>280510E1203944492484E5FA336649FB </a:t>
            </a:r>
            <a:r>
              <a:rPr sz="2400" spc="-35" dirty="0" smtClean="0">
                <a:latin typeface="Calibri"/>
                <a:cs typeface="Calibri"/>
              </a:rPr>
              <a:t>DEPARTMENT</a:t>
            </a:r>
            <a:r>
              <a:rPr sz="2400" spc="-35" dirty="0" smtClean="0">
                <a:latin typeface="Calibri"/>
                <a:cs typeface="Calibri"/>
              </a:rPr>
              <a:t>:</a:t>
            </a:r>
            <a:r>
              <a:rPr sz="2400" spc="-8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B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COM</a:t>
            </a:r>
            <a:r>
              <a:rPr sz="2400" spc="-3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(ACCOUNTING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FINANCE) </a:t>
            </a:r>
            <a:r>
              <a:rPr sz="2400" dirty="0" smtClean="0">
                <a:latin typeface="Calibri"/>
                <a:cs typeface="Calibri"/>
              </a:rPr>
              <a:t>COLLEGE: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80" dirty="0" smtClean="0">
                <a:latin typeface="Calibri"/>
                <a:cs typeface="Calibri"/>
              </a:rPr>
              <a:t>ST.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THOMAS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COLLEGE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OF</a:t>
            </a:r>
            <a:r>
              <a:rPr sz="2400" spc="-10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ARTS</a:t>
            </a:r>
            <a:r>
              <a:rPr sz="2400" spc="-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SCIENCES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477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User</dc:creator>
  <cp:lastModifiedBy>User</cp:lastModifiedBy>
  <cp:revision>2</cp:revision>
  <dcterms:created xsi:type="dcterms:W3CDTF">2024-08-31T09:39:18Z</dcterms:created>
  <dcterms:modified xsi:type="dcterms:W3CDTF">2024-08-31T11:11:10Z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2024-08-31T00:00:00Z</vt:filetime>
  </property>
</Properties>
</file>