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extLst>
            <c:ext xmlns:c16="http://schemas.microsoft.com/office/drawing/2014/chart" uri="{C3380CC4-5D6E-409C-BE32-E72D297353CC}">
              <c16:uniqueId val="{00000000-DFCC-4507-BDD1-FB40E1DF7DF6}"/>
            </c:ext>
          </c:extLst>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extLst>
            <c:ext xmlns:c16="http://schemas.microsoft.com/office/drawing/2014/chart" uri="{C3380CC4-5D6E-409C-BE32-E72D297353CC}">
              <c16:uniqueId val="{00000001-DFCC-4507-BDD1-FB40E1DF7DF6}"/>
            </c:ext>
          </c:extLst>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extLst>
            <c:ext xmlns:c16="http://schemas.microsoft.com/office/drawing/2014/chart" uri="{C3380CC4-5D6E-409C-BE32-E72D297353CC}">
              <c16:uniqueId val="{00000002-DFCC-4507-BDD1-FB40E1DF7DF6}"/>
            </c:ext>
          </c:extLst>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extLst>
            <c:ext xmlns:c16="http://schemas.microsoft.com/office/drawing/2014/chart" uri="{C3380CC4-5D6E-409C-BE32-E72D297353CC}">
              <c16:uniqueId val="{00000003-DFCC-4507-BDD1-FB40E1DF7DF6}"/>
            </c:ext>
          </c:extLst>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extLst>
            <c:ext xmlns:c16="http://schemas.microsoft.com/office/drawing/2014/chart" uri="{C3380CC4-5D6E-409C-BE32-E72D297353CC}">
              <c16:uniqueId val="{00000004-DFCC-4507-BDD1-FB40E1DF7DF6}"/>
            </c:ext>
          </c:extLst>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extLst>
            <c:ext xmlns:c16="http://schemas.microsoft.com/office/drawing/2014/chart" uri="{C3380CC4-5D6E-409C-BE32-E72D297353CC}">
              <c16:uniqueId val="{00000005-DFCC-4507-BDD1-FB40E1DF7DF6}"/>
            </c:ext>
          </c:extLst>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extLst>
            <c:ext xmlns:c16="http://schemas.microsoft.com/office/drawing/2014/chart" uri="{C3380CC4-5D6E-409C-BE32-E72D297353CC}">
              <c16:uniqueId val="{00000006-DFCC-4507-BDD1-FB40E1DF7DF6}"/>
            </c:ext>
          </c:extLst>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extLst>
            <c:ext xmlns:c16="http://schemas.microsoft.com/office/drawing/2014/chart" uri="{C3380CC4-5D6E-409C-BE32-E72D297353CC}">
              <c16:uniqueId val="{00000007-DFCC-4507-BDD1-FB40E1DF7DF6}"/>
            </c:ext>
          </c:extLst>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extLst>
            <c:ext xmlns:c16="http://schemas.microsoft.com/office/drawing/2014/chart" uri="{C3380CC4-5D6E-409C-BE32-E72D297353CC}">
              <c16:uniqueId val="{00000008-DFCC-4507-BDD1-FB40E1DF7DF6}"/>
            </c:ext>
          </c:extLst>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extLst>
            <c:ext xmlns:c16="http://schemas.microsoft.com/office/drawing/2014/chart" uri="{C3380CC4-5D6E-409C-BE32-E72D297353CC}">
              <c16:uniqueId val="{00000009-DFCC-4507-BDD1-FB40E1DF7DF6}"/>
            </c:ext>
          </c:extLst>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extLst>
            <c:ext xmlns:c16="http://schemas.microsoft.com/office/drawing/2014/chart" uri="{C3380CC4-5D6E-409C-BE32-E72D297353CC}">
              <c16:uniqueId val="{0000000A-DFCC-4507-BDD1-FB40E1DF7DF6}"/>
            </c:ext>
          </c:extLst>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extLst>
            <c:ext xmlns:c16="http://schemas.microsoft.com/office/drawing/2014/chart" uri="{C3380CC4-5D6E-409C-BE32-E72D297353CC}">
              <c16:uniqueId val="{0000000B-DFCC-4507-BDD1-FB40E1DF7DF6}"/>
            </c:ext>
          </c:extLst>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extLst>
            <c:ext xmlns:c16="http://schemas.microsoft.com/office/drawing/2014/chart" uri="{C3380CC4-5D6E-409C-BE32-E72D297353CC}">
              <c16:uniqueId val="{0000000C-DFCC-4507-BDD1-FB40E1DF7DF6}"/>
            </c:ext>
          </c:extLst>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extLst>
            <c:ext xmlns:c16="http://schemas.microsoft.com/office/drawing/2014/chart" uri="{C3380CC4-5D6E-409C-BE32-E72D297353CC}">
              <c16:uniqueId val="{0000000D-DFCC-4507-BDD1-FB40E1DF7DF6}"/>
            </c:ext>
          </c:extLst>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extLst>
            <c:ext xmlns:c16="http://schemas.microsoft.com/office/drawing/2014/chart" uri="{C3380CC4-5D6E-409C-BE32-E72D297353CC}">
              <c16:uniqueId val="{0000000E-DFCC-4507-BDD1-FB40E1DF7DF6}"/>
            </c:ext>
          </c:extLst>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extLst>
            <c:ext xmlns:c16="http://schemas.microsoft.com/office/drawing/2014/chart" uri="{C3380CC4-5D6E-409C-BE32-E72D297353CC}">
              <c16:uniqueId val="{0000000F-DFCC-4507-BDD1-FB40E1DF7DF6}"/>
            </c:ext>
          </c:extLst>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extLst>
            <c:ext xmlns:c16="http://schemas.microsoft.com/office/drawing/2014/chart" uri="{C3380CC4-5D6E-409C-BE32-E72D297353CC}">
              <c16:uniqueId val="{00000010-DFCC-4507-BDD1-FB40E1DF7DF6}"/>
            </c:ext>
          </c:extLst>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extLst>
            <c:ext xmlns:c16="http://schemas.microsoft.com/office/drawing/2014/chart" uri="{C3380CC4-5D6E-409C-BE32-E72D297353CC}">
              <c16:uniqueId val="{00000011-DFCC-4507-BDD1-FB40E1DF7DF6}"/>
            </c:ext>
          </c:extLst>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extLst>
            <c:ext xmlns:c16="http://schemas.microsoft.com/office/drawing/2014/chart" uri="{C3380CC4-5D6E-409C-BE32-E72D297353CC}">
              <c16:uniqueId val="{00000012-DFCC-4507-BDD1-FB40E1DF7DF6}"/>
            </c:ext>
          </c:extLst>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extLst>
            <c:ext xmlns:c16="http://schemas.microsoft.com/office/drawing/2014/chart" uri="{C3380CC4-5D6E-409C-BE32-E72D297353CC}">
              <c16:uniqueId val="{00000013-DFCC-4507-BDD1-FB40E1DF7DF6}"/>
            </c:ext>
          </c:extLst>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extLst>
            <c:ext xmlns:c16="http://schemas.microsoft.com/office/drawing/2014/chart" uri="{C3380CC4-5D6E-409C-BE32-E72D297353CC}">
              <c16:uniqueId val="{00000014-DFCC-4507-BDD1-FB40E1DF7DF6}"/>
            </c:ext>
          </c:extLst>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extLst>
            <c:ext xmlns:c16="http://schemas.microsoft.com/office/drawing/2014/chart" uri="{C3380CC4-5D6E-409C-BE32-E72D297353CC}">
              <c16:uniqueId val="{00000015-DFCC-4507-BDD1-FB40E1DF7DF6}"/>
            </c:ext>
          </c:extLst>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extLst>
            <c:ext xmlns:c16="http://schemas.microsoft.com/office/drawing/2014/chart" uri="{C3380CC4-5D6E-409C-BE32-E72D297353CC}">
              <c16:uniqueId val="{00000016-DFCC-4507-BDD1-FB40E1DF7DF6}"/>
            </c:ext>
          </c:extLst>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extLst>
            <c:ext xmlns:c16="http://schemas.microsoft.com/office/drawing/2014/chart" uri="{C3380CC4-5D6E-409C-BE32-E72D297353CC}">
              <c16:uniqueId val="{00000017-DFCC-4507-BDD1-FB40E1DF7DF6}"/>
            </c:ext>
          </c:extLst>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extLst>
            <c:ext xmlns:c16="http://schemas.microsoft.com/office/drawing/2014/chart" uri="{C3380CC4-5D6E-409C-BE32-E72D297353CC}">
              <c16:uniqueId val="{00000018-DFCC-4507-BDD1-FB40E1DF7DF6}"/>
            </c:ext>
          </c:extLst>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extLst>
            <c:ext xmlns:c16="http://schemas.microsoft.com/office/drawing/2014/chart" uri="{C3380CC4-5D6E-409C-BE32-E72D297353CC}">
              <c16:uniqueId val="{00000019-DFCC-4507-BDD1-FB40E1DF7DF6}"/>
            </c:ext>
          </c:extLst>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extLst>
            <c:ext xmlns:c16="http://schemas.microsoft.com/office/drawing/2014/chart" uri="{C3380CC4-5D6E-409C-BE32-E72D297353CC}">
              <c16:uniqueId val="{0000001A-DFCC-4507-BDD1-FB40E1DF7DF6}"/>
            </c:ext>
          </c:extLst>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extLst>
            <c:ext xmlns:c16="http://schemas.microsoft.com/office/drawing/2014/chart" uri="{C3380CC4-5D6E-409C-BE32-E72D297353CC}">
              <c16:uniqueId val="{0000001B-DFCC-4507-BDD1-FB40E1DF7DF6}"/>
            </c:ext>
          </c:extLst>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extLst>
            <c:ext xmlns:c16="http://schemas.microsoft.com/office/drawing/2014/chart" uri="{C3380CC4-5D6E-409C-BE32-E72D297353CC}">
              <c16:uniqueId val="{0000001C-DFCC-4507-BDD1-FB40E1DF7DF6}"/>
            </c:ext>
          </c:extLst>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extLst>
            <c:ext xmlns:c16="http://schemas.microsoft.com/office/drawing/2014/chart" uri="{C3380CC4-5D6E-409C-BE32-E72D297353CC}">
              <c16:uniqueId val="{0000001D-DFCC-4507-BDD1-FB40E1DF7DF6}"/>
            </c:ext>
          </c:extLst>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extLst>
            <c:ext xmlns:c16="http://schemas.microsoft.com/office/drawing/2014/chart" uri="{C3380CC4-5D6E-409C-BE32-E72D297353CC}">
              <c16:uniqueId val="{0000001E-DFCC-4507-BDD1-FB40E1DF7DF6}"/>
            </c:ext>
          </c:extLst>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extLst>
            <c:ext xmlns:c16="http://schemas.microsoft.com/office/drawing/2014/chart" uri="{C3380CC4-5D6E-409C-BE32-E72D297353CC}">
              <c16:uniqueId val="{0000001F-DFCC-4507-BDD1-FB40E1DF7DF6}"/>
            </c:ext>
          </c:extLst>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extLst>
            <c:ext xmlns:c16="http://schemas.microsoft.com/office/drawing/2014/chart" uri="{C3380CC4-5D6E-409C-BE32-E72D297353CC}">
              <c16:uniqueId val="{00000020-DFCC-4507-BDD1-FB40E1DF7DF6}"/>
            </c:ext>
          </c:extLst>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extLst>
            <c:ext xmlns:c16="http://schemas.microsoft.com/office/drawing/2014/chart" uri="{C3380CC4-5D6E-409C-BE32-E72D297353CC}">
              <c16:uniqueId val="{00000021-DFCC-4507-BDD1-FB40E1DF7DF6}"/>
            </c:ext>
          </c:extLst>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extLst>
            <c:ext xmlns:c16="http://schemas.microsoft.com/office/drawing/2014/chart" uri="{C3380CC4-5D6E-409C-BE32-E72D297353CC}">
              <c16:uniqueId val="{00000022-DFCC-4507-BDD1-FB40E1DF7DF6}"/>
            </c:ext>
          </c:extLst>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extLst>
            <c:ext xmlns:c16="http://schemas.microsoft.com/office/drawing/2014/chart" uri="{C3380CC4-5D6E-409C-BE32-E72D297353CC}">
              <c16:uniqueId val="{00000023-DFCC-4507-BDD1-FB40E1DF7DF6}"/>
            </c:ext>
          </c:extLst>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extLst>
            <c:ext xmlns:c16="http://schemas.microsoft.com/office/drawing/2014/chart" uri="{C3380CC4-5D6E-409C-BE32-E72D297353CC}">
              <c16:uniqueId val="{00000024-DFCC-4507-BDD1-FB40E1DF7DF6}"/>
            </c:ext>
          </c:extLst>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extLst>
            <c:ext xmlns:c16="http://schemas.microsoft.com/office/drawing/2014/chart" uri="{C3380CC4-5D6E-409C-BE32-E72D297353CC}">
              <c16:uniqueId val="{00000025-DFCC-4507-BDD1-FB40E1DF7DF6}"/>
            </c:ext>
          </c:extLst>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extLst>
            <c:ext xmlns:c16="http://schemas.microsoft.com/office/drawing/2014/chart" uri="{C3380CC4-5D6E-409C-BE32-E72D297353CC}">
              <c16:uniqueId val="{00000026-DFCC-4507-BDD1-FB40E1DF7DF6}"/>
            </c:ext>
          </c:extLst>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extLst>
            <c:ext xmlns:c16="http://schemas.microsoft.com/office/drawing/2014/chart" uri="{C3380CC4-5D6E-409C-BE32-E72D297353CC}">
              <c16:uniqueId val="{00000027-DFCC-4507-BDD1-FB40E1DF7DF6}"/>
            </c:ext>
          </c:extLst>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extLst>
            <c:ext xmlns:c16="http://schemas.microsoft.com/office/drawing/2014/chart" uri="{C3380CC4-5D6E-409C-BE32-E72D297353CC}">
              <c16:uniqueId val="{00000028-DFCC-4507-BDD1-FB40E1DF7DF6}"/>
            </c:ext>
          </c:extLst>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extLst>
            <c:ext xmlns:c16="http://schemas.microsoft.com/office/drawing/2014/chart" uri="{C3380CC4-5D6E-409C-BE32-E72D297353CC}">
              <c16:uniqueId val="{00000029-DFCC-4507-BDD1-FB40E1DF7DF6}"/>
            </c:ext>
          </c:extLst>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extLst>
            <c:ext xmlns:c16="http://schemas.microsoft.com/office/drawing/2014/chart" uri="{C3380CC4-5D6E-409C-BE32-E72D297353CC}">
              <c16:uniqueId val="{0000002A-DFCC-4507-BDD1-FB40E1DF7DF6}"/>
            </c:ext>
          </c:extLst>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extLst>
            <c:ext xmlns:c16="http://schemas.microsoft.com/office/drawing/2014/chart" uri="{C3380CC4-5D6E-409C-BE32-E72D297353CC}">
              <c16:uniqueId val="{0000002B-DFCC-4507-BDD1-FB40E1DF7DF6}"/>
            </c:ext>
          </c:extLst>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extLst>
            <c:ext xmlns:c16="http://schemas.microsoft.com/office/drawing/2014/chart" uri="{C3380CC4-5D6E-409C-BE32-E72D297353CC}">
              <c16:uniqueId val="{0000002C-DFCC-4507-BDD1-FB40E1DF7DF6}"/>
            </c:ext>
          </c:extLst>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extLst>
            <c:ext xmlns:c16="http://schemas.microsoft.com/office/drawing/2014/chart" uri="{C3380CC4-5D6E-409C-BE32-E72D297353CC}">
              <c16:uniqueId val="{0000002D-DFCC-4507-BDD1-FB40E1DF7DF6}"/>
            </c:ext>
          </c:extLst>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extLst>
            <c:ext xmlns:c16="http://schemas.microsoft.com/office/drawing/2014/chart" uri="{C3380CC4-5D6E-409C-BE32-E72D297353CC}">
              <c16:uniqueId val="{0000002E-DFCC-4507-BDD1-FB40E1DF7DF6}"/>
            </c:ext>
          </c:extLst>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extLst>
            <c:ext xmlns:c16="http://schemas.microsoft.com/office/drawing/2014/chart" uri="{C3380CC4-5D6E-409C-BE32-E72D297353CC}">
              <c16:uniqueId val="{0000002F-DFCC-4507-BDD1-FB40E1DF7DF6}"/>
            </c:ext>
          </c:extLst>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extLst>
            <c:ext xmlns:c16="http://schemas.microsoft.com/office/drawing/2014/chart" uri="{C3380CC4-5D6E-409C-BE32-E72D297353CC}">
              <c16:uniqueId val="{00000030-DFCC-4507-BDD1-FB40E1DF7DF6}"/>
            </c:ext>
          </c:extLst>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extLst>
            <c:ext xmlns:c16="http://schemas.microsoft.com/office/drawing/2014/chart" uri="{C3380CC4-5D6E-409C-BE32-E72D297353CC}">
              <c16:uniqueId val="{00000031-DFCC-4507-BDD1-FB40E1DF7DF6}"/>
            </c:ext>
          </c:extLst>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extLst>
            <c:ext xmlns:c16="http://schemas.microsoft.com/office/drawing/2014/chart" uri="{C3380CC4-5D6E-409C-BE32-E72D297353CC}">
              <c16:uniqueId val="{00000032-DFCC-4507-BDD1-FB40E1DF7DF6}"/>
            </c:ext>
          </c:extLst>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extLst>
            <c:ext xmlns:c16="http://schemas.microsoft.com/office/drawing/2014/chart" uri="{C3380CC4-5D6E-409C-BE32-E72D297353CC}">
              <c16:uniqueId val="{00000033-DFCC-4507-BDD1-FB40E1DF7DF6}"/>
            </c:ext>
          </c:extLst>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extLst>
            <c:ext xmlns:c16="http://schemas.microsoft.com/office/drawing/2014/chart" uri="{C3380CC4-5D6E-409C-BE32-E72D297353CC}">
              <c16:uniqueId val="{00000034-DFCC-4507-BDD1-FB40E1DF7DF6}"/>
            </c:ext>
          </c:extLst>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extLst>
            <c:ext xmlns:c16="http://schemas.microsoft.com/office/drawing/2014/chart" uri="{C3380CC4-5D6E-409C-BE32-E72D297353CC}">
              <c16:uniqueId val="{00000035-DFCC-4507-BDD1-FB40E1DF7DF6}"/>
            </c:ext>
          </c:extLst>
        </c:ser>
        <c:dLbls>
          <c:showLegendKey val="0"/>
          <c:showVal val="0"/>
          <c:showCatName val="0"/>
          <c:showSerName val="0"/>
          <c:showPercent val="0"/>
          <c:showBubbleSize val="0"/>
        </c:dLbls>
        <c:gapWidth val="150"/>
        <c:overlap val="100"/>
        <c:axId val="70016512"/>
        <c:axId val="37280512"/>
      </c:barChart>
      <c:valAx>
        <c:axId val="37280512"/>
        <c:scaling>
          <c:orientation val="minMax"/>
        </c:scaling>
        <c:delete val="0"/>
        <c:axPos val="b"/>
        <c:majorGridlines/>
        <c:numFmt formatCode="General" sourceLinked="1"/>
        <c:majorTickMark val="out"/>
        <c:minorTickMark val="none"/>
        <c:tickLblPos val="nextTo"/>
        <c:crossAx val="70016512"/>
        <c:crosses val="autoZero"/>
        <c:crossBetween val="between"/>
      </c:valAx>
      <c:catAx>
        <c:axId val="70016512"/>
        <c:scaling>
          <c:orientation val="minMax"/>
        </c:scaling>
        <c:delete val="0"/>
        <c:axPos val="l"/>
        <c:numFmt formatCode="General" sourceLinked="0"/>
        <c:majorTickMark val="out"/>
        <c:minorTickMark val="none"/>
        <c:tickLblPos val="nextTo"/>
        <c:crossAx val="37280512"/>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NAME:Sanjay.S</a:t>
            </a:r>
            <a:endParaRPr lang="en-US" sz="2400" dirty="0"/>
          </a:p>
          <a:p>
            <a:r>
              <a:rPr lang="en-US" sz="2400" dirty="0"/>
              <a:t>REGISTER </a:t>
            </a:r>
            <a:r>
              <a:rPr lang="en-US" sz="2400" dirty="0" smtClean="0"/>
              <a:t>NO:312214254</a:t>
            </a:r>
            <a:endParaRPr lang="en-US" sz="2400" dirty="0"/>
          </a:p>
          <a:p>
            <a:r>
              <a:rPr lang="en-US" sz="2400" dirty="0" smtClean="0"/>
              <a:t>DEPARTMENT:B.COM(A&amp;F)</a:t>
            </a:r>
            <a:endParaRPr lang="en-US" sz="2400" dirty="0"/>
          </a:p>
          <a:p>
            <a:r>
              <a:rPr lang="en-US" sz="2400" smtClean="0"/>
              <a:t>COLLEGE:ST.THOMAS COLLEGE OF ARTS &amp; SCIENCE </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smtClean="0"/>
              <a:t>2</a:t>
            </a:r>
            <a:r>
              <a:rPr lang="en-US" b="1" dirty="0"/>
              <a:t>. Senior Management/Executives</a:t>
            </a:r>
          </a:p>
          <a:p>
            <a:r>
              <a:rPr lang="en-US" dirty="0" smtClean="0"/>
              <a:t>.</a:t>
            </a:r>
            <a:endParaRPr lang="en-US" dirty="0"/>
          </a:p>
          <a:p>
            <a:r>
              <a:rPr lang="en-US" b="1" dirty="0"/>
              <a:t>3. Department Managers</a:t>
            </a:r>
          </a:p>
          <a:p>
            <a:r>
              <a:rPr lang="en-US" dirty="0" smtClean="0"/>
              <a:t>.</a:t>
            </a:r>
            <a:endParaRPr lang="en-US" dirty="0"/>
          </a:p>
          <a:p>
            <a:r>
              <a:rPr lang="en-US" b="1" dirty="0"/>
              <a:t>4. Finance Team</a:t>
            </a:r>
          </a:p>
          <a:p>
            <a:r>
              <a:rPr lang="en-US" dirty="0" smtClean="0"/>
              <a:t>.</a:t>
            </a:r>
            <a:endParaRPr lang="en-US" dirty="0"/>
          </a:p>
          <a:p>
            <a:r>
              <a:rPr lang="en-US" b="1" dirty="0"/>
              <a:t>5. Talent Acquisition Team</a:t>
            </a:r>
          </a:p>
          <a:p>
            <a:r>
              <a:rPr lang="en-US" b="1" dirty="0" smtClean="0"/>
              <a:t>6</a:t>
            </a:r>
            <a:r>
              <a:rPr lang="en-US" b="1" dirty="0"/>
              <a:t>. Employee Relations Team</a:t>
            </a:r>
          </a:p>
          <a:p>
            <a:r>
              <a:rPr lang="en-US" b="1" dirty="0" smtClean="0"/>
              <a:t>7</a:t>
            </a:r>
            <a:r>
              <a:rPr lang="en-US" b="1" dirty="0"/>
              <a:t>. Learning and Development (L&amp;D) Team</a:t>
            </a:r>
          </a:p>
          <a:p>
            <a:r>
              <a:rPr lang="en-US" b="1" dirty="0" smtClean="0"/>
              <a:t>8</a:t>
            </a:r>
            <a:r>
              <a:rPr lang="en-US" b="1" dirty="0"/>
              <a:t>. Organizational Development (OD) Team</a:t>
            </a:r>
          </a:p>
          <a:p>
            <a:r>
              <a:rPr lang="en-US" b="1" dirty="0" smtClean="0"/>
              <a:t>9</a:t>
            </a:r>
            <a:r>
              <a:rPr lang="en-US" b="1" dirty="0"/>
              <a:t>.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Name:</a:t>
            </a:r>
            <a:r>
              <a:rPr kumimoji="0" lang="en-US" sz="1800" b="0" i="0" u="none" strike="noStrike" cap="none" normalizeH="0" baseline="0" dirty="0" smtClean="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800" b="0" i="0" u="none" strike="noStrike" cap="none" normalizeH="0" baseline="0" dirty="0" smtClean="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titel</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Hire Date:</a:t>
            </a:r>
            <a:r>
              <a:rPr kumimoji="0" lang="en-US" sz="1800" b="0" i="0" u="none" strike="noStrike" cap="none" normalizeH="0" baseline="0" dirty="0" smtClean="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smtClean="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itchFamily="34" charset="0"/>
                <a:cs typeface="Arial" pitchFamily="34" charset="0"/>
              </a:rPr>
              <a:t>To</a:t>
            </a:r>
            <a:r>
              <a:rPr lang="en-US" b="1" dirty="0" err="1" smtClean="0">
                <a:latin typeface="Arial" pitchFamily="34" charset="0"/>
                <a:cs typeface="Arial" pitchFamily="34" charset="0"/>
              </a:rPr>
              <a:t>Bonus</a:t>
            </a:r>
            <a:endParaRPr lang="en-US" b="1" dirty="0" smtClean="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 Band:</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00" b="1" i="0" u="none" strike="noStrike" cap="none" normalizeH="0" baseline="0" dirty="0" smtClean="0">
                <a:ln>
                  <a:noFill/>
                </a:ln>
                <a:solidFill>
                  <a:schemeClr val="tx1"/>
                </a:solidFill>
                <a:effectLst/>
                <a:latin typeface="Arial" pitchFamily="34" charset="0"/>
                <a:cs typeface="Arial" pitchFamily="34" charset="0"/>
              </a:rPr>
              <a:t>3</a:t>
            </a:r>
            <a:r>
              <a:rPr kumimoji="0" lang="en-US" sz="1800" b="1" i="0" u="none" strike="noStrike" cap="none" normalizeH="0" baseline="0" dirty="0" smtClean="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Probation Period End</a:t>
            </a:r>
            <a:r>
              <a:rPr kumimoji="0" lang="en-US" sz="1800" b="1" i="0" u="none" strike="noStrike" cap="none" normalizeH="0" dirty="0" smtClean="0">
                <a:ln>
                  <a:noFill/>
                </a:ln>
                <a:solidFill>
                  <a:schemeClr val="tx1"/>
                </a:solidFill>
                <a:effectLst/>
                <a:latin typeface="Arial" pitchFamily="34" charset="0"/>
                <a:cs typeface="Arial" pitchFamily="34" charset="0"/>
              </a:rPr>
              <a:t> date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1276</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2024-09-10T11:45:20Z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