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76" y="3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8" name="Text Placeholder 7"/>
          <p:cNvSpPr>
            <a:spLocks noGrp="1"/>
          </p:cNvSpPr>
          <p:nvPr>
            <p:ph type="body" idx="1"/>
          </p:nvPr>
        </p:nvSpPr>
        <p:spPr/>
        <p:txBody>
          <a:bodyPr/>
          <a:lstStyle/>
          <a:p>
            <a:endParaRPr lang="en-IN"/>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NAME:JESLIN REJION</a:t>
            </a:r>
            <a:endParaRPr lang="en-US" sz="2400" dirty="0"/>
          </a:p>
          <a:p>
            <a:r>
              <a:rPr lang="en-US" sz="2400" dirty="0"/>
              <a:t>REGISTER </a:t>
            </a:r>
            <a:r>
              <a:rPr lang="en-US" sz="2400" dirty="0" smtClean="0"/>
              <a:t>NO:122203584</a:t>
            </a:r>
            <a:endParaRPr lang="en-US" sz="2400" dirty="0"/>
          </a:p>
          <a:p>
            <a:r>
              <a:rPr lang="en-US" sz="2400" dirty="0" smtClean="0"/>
              <a:t>DEPARTMENT:B.COM CORPORTE SECTARYSHIP</a:t>
            </a:r>
            <a:endParaRPr lang="en-US" sz="2400" dirty="0"/>
          </a:p>
          <a:p>
            <a:r>
              <a:rPr lang="en-US" sz="2400" dirty="0" smtClean="0"/>
              <a:t>COLLEGEANNAI VEILANKANNI’S COLLAGE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a:xfrm>
            <a:off x="609600" y="1577340"/>
            <a:ext cx="10972800" cy="553998"/>
          </a:xfrm>
        </p:spPr>
        <p:txBody>
          <a:bodyPr/>
          <a:lstStyle/>
          <a:p>
            <a:r>
              <a:rPr lang="en-IN" dirty="0" smtClean="0"/>
              <a:t> The modelling of this project is consider to  much complicated first but use this session it become more easy to made the made the  project with various aspects in the excel</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 name="Text Placeholder 9"/>
          <p:cNvSpPr>
            <a:spLocks noGrp="1"/>
          </p:cNvSpPr>
          <p:nvPr>
            <p:ph type="body" idx="1"/>
          </p:nvPr>
        </p:nvSpPr>
        <p:spPr/>
        <p:txBody>
          <a:bodyPr/>
          <a:lstStyle/>
          <a:p>
            <a:r>
              <a:rPr lang="en-IN" dirty="0"/>
              <a:t>								</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553998"/>
          </a:xfrm>
        </p:spPr>
        <p:txBody>
          <a:bodyPr/>
          <a:lstStyle/>
          <a:p>
            <a:r>
              <a:rPr lang="en-IN" dirty="0" smtClean="0"/>
              <a:t>The conclusion o this project is how to made the pivot table with the use of data set in this project I made the various department that are working in the company to find how many employee are there in every department ………..</a:t>
            </a:r>
            <a:endParaRPr lang="en-IN" dirty="0"/>
          </a:p>
        </p:txBody>
      </p:sp>
    </p:spTree>
    <p:extLst>
      <p:ext uri="{BB962C8B-B14F-4D97-AF65-F5344CB8AC3E}">
        <p14:creationId xmlns:p14="http://schemas.microsoft.com/office/powerpoint/2010/main" val="298644229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609600" y="1577340"/>
            <a:ext cx="10972800" cy="830997"/>
          </a:xfrm>
        </p:spPr>
        <p:txBody>
          <a:bodyPr/>
          <a:lstStyle/>
          <a:p>
            <a:r>
              <a:rPr lang="en-IN" dirty="0" smtClean="0"/>
              <a:t>Despite  the growing number of graduates  in </a:t>
            </a:r>
            <a:r>
              <a:rPr lang="en-IN" dirty="0" err="1" smtClean="0"/>
              <a:t>Tamilnadu</a:t>
            </a:r>
            <a:r>
              <a:rPr lang="en-IN" dirty="0"/>
              <a:t> </a:t>
            </a:r>
            <a:r>
              <a:rPr lang="en-IN" dirty="0" smtClean="0"/>
              <a:t> there remains a significant skills mismatches between what  students learn in their academic program and what industries require. This  gap result in high unemployment or  underemployment , especially in sector like , it ,manufacturing , healthcare and  agriculture.</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p:txBody>
          <a:bodyPr/>
          <a:lstStyle/>
          <a:p>
            <a:endParaRPr lang="en-IN"/>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Provide a brief overview of the project primary goals. What were the key  objectives Example; The objective was to upskill student in rural </a:t>
            </a:r>
            <a:r>
              <a:rPr lang="en-IN" sz="2400" dirty="0" err="1" smtClean="0">
                <a:latin typeface="Times New Roman" panose="02020603050405020304" pitchFamily="18" charset="0"/>
                <a:cs typeface="Times New Roman" panose="02020603050405020304" pitchFamily="18" charset="0"/>
              </a:rPr>
              <a:t>areasby</a:t>
            </a:r>
            <a:r>
              <a:rPr lang="en-IN" sz="2400" dirty="0" smtClean="0">
                <a:latin typeface="Times New Roman" panose="02020603050405020304" pitchFamily="18" charset="0"/>
                <a:cs typeface="Times New Roman" panose="02020603050405020304" pitchFamily="18" charset="0"/>
              </a:rPr>
              <a:t> offering training in software </a:t>
            </a:r>
            <a:r>
              <a:rPr lang="en-IN" sz="2400" dirty="0" err="1" smtClean="0">
                <a:latin typeface="Times New Roman" panose="02020603050405020304" pitchFamily="18" charset="0"/>
                <a:cs typeface="Times New Roman" panose="02020603050405020304" pitchFamily="18" charset="0"/>
              </a:rPr>
              <a:t>devolpment</a:t>
            </a:r>
            <a:r>
              <a:rPr lang="en-IN" sz="2400" dirty="0" smtClean="0">
                <a:latin typeface="Times New Roman" panose="02020603050405020304" pitchFamily="18" charset="0"/>
                <a:cs typeface="Times New Roman" panose="02020603050405020304" pitchFamily="18" charset="0"/>
              </a:rPr>
              <a:t> and preparing them for entry level positions in the it industry.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830997"/>
          </a:xfrm>
        </p:spPr>
        <p:txBody>
          <a:bodyPr/>
          <a:lstStyle/>
          <a:p>
            <a:r>
              <a:rPr lang="en-IN" dirty="0" smtClean="0"/>
              <a:t>The end users for this project is the senior leaders, HR, mangers and all  the heads in the firms , this project is used for  them to identify the employee performance  Tracking KPLs like productivity, attendance and quality of work  and that help the management to consider the employee performance in easy way </a:t>
            </a:r>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609600" y="1577340"/>
            <a:ext cx="10972800" cy="830997"/>
          </a:xfrm>
        </p:spPr>
        <p:txBody>
          <a:bodyPr/>
          <a:lstStyle/>
          <a:p>
            <a:r>
              <a:rPr lang="en-IN" dirty="0" smtClean="0"/>
              <a:t>The solutions  of this project is really very good  experience and it made me to gain much more knowledge about the excel and its formulas The value  proposition of this project is really a value a </a:t>
            </a:r>
            <a:r>
              <a:rPr lang="en-IN" dirty="0" err="1" smtClean="0"/>
              <a:t>valueable</a:t>
            </a:r>
            <a:r>
              <a:rPr lang="en-IN" dirty="0" smtClean="0"/>
              <a:t>  knowledge to gain  from the  sessions its really very good skill to develop  such system knowledge for </a:t>
            </a:r>
            <a:r>
              <a:rPr lang="en-IN" dirty="0" err="1" smtClean="0"/>
              <a:t>furture</a:t>
            </a:r>
            <a:r>
              <a:rPr lang="en-IN" dirty="0" smtClean="0"/>
              <a:t>  requirement</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830997"/>
          </a:xfrm>
        </p:spPr>
        <p:txBody>
          <a:bodyPr/>
          <a:lstStyle/>
          <a:p>
            <a:r>
              <a:rPr lang="en-IN" dirty="0" smtClean="0"/>
              <a:t>The  dataset was downloaded for </a:t>
            </a:r>
            <a:r>
              <a:rPr lang="en-IN" dirty="0" err="1" smtClean="0"/>
              <a:t>kaggle</a:t>
            </a:r>
            <a:r>
              <a:rPr lang="en-IN" dirty="0" smtClean="0"/>
              <a:t> ,the dataset has the 26 feature in it but we took some feature of that features to made a pivot chart  After took the </a:t>
            </a:r>
            <a:r>
              <a:rPr lang="en-IN" dirty="0" err="1" smtClean="0"/>
              <a:t>datset</a:t>
            </a:r>
            <a:r>
              <a:rPr lang="en-IN" dirty="0" smtClean="0"/>
              <a:t> we need to filter the blank statement in the data to made a pivot chart with the help of the features in excel  </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830997"/>
          </a:xfrm>
        </p:spPr>
        <p:txBody>
          <a:bodyPr/>
          <a:lstStyle/>
          <a:p>
            <a:r>
              <a:rPr lang="en-IN" dirty="0" smtClean="0"/>
              <a:t>The solution of this project is to convert the covert the data features into pivot chart ,the process to  make the pivot chart hold the much more function the  excel by filter the data and find the performance level with the use of formulas in the excel features </a:t>
            </a: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260</TotalTime>
  <Words>472</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21</cp:revision>
  <dcterms:created xsi:type="dcterms:W3CDTF">2024-03-29T15:07:22Z</dcterms:created>
  <dcterms:modified xsi:type="dcterms:W3CDTF">2024-09-19T11:21:05Z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