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LCOT\Documents\employee%20data%20excel%20mohan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excel mohana.xlsx]Sheet1!PivotTable1</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BPC</c:v>
                </c:pt>
              </c:strCache>
            </c:strRef>
          </c:tx>
          <c:spPr>
            <a:solidFill>
              <a:schemeClr val="accent1"/>
            </a:solidFill>
            <a:ln>
              <a:noFill/>
            </a:ln>
            <a:effectLst/>
          </c:spPr>
          <c:invertIfNegative val="0"/>
          <c:cat>
            <c:strRef>
              <c:f>Sheet1!$A$5:$A$10</c:f>
              <c:strCache>
                <c:ptCount val="5"/>
                <c:pt idx="0">
                  <c:v>Exceeds</c:v>
                </c:pt>
                <c:pt idx="1">
                  <c:v>Fully Meets</c:v>
                </c:pt>
                <c:pt idx="2">
                  <c:v>Needs Improvement</c:v>
                </c:pt>
                <c:pt idx="3">
                  <c:v>PIP</c:v>
                </c:pt>
                <c:pt idx="4">
                  <c:v>(blank)</c:v>
                </c:pt>
              </c:strCache>
            </c:strRef>
          </c:cat>
          <c:val>
            <c:numRef>
              <c:f>Sheet1!$B$5:$B$10</c:f>
              <c:numCache>
                <c:formatCode>General</c:formatCode>
                <c:ptCount val="5"/>
                <c:pt idx="0">
                  <c:v>100</c:v>
                </c:pt>
                <c:pt idx="1">
                  <c:v>710</c:v>
                </c:pt>
                <c:pt idx="2">
                  <c:v>71</c:v>
                </c:pt>
                <c:pt idx="3">
                  <c:v>26</c:v>
                </c:pt>
                <c:pt idx="4">
                  <c:v>2</c:v>
                </c:pt>
              </c:numCache>
            </c:numRef>
          </c:val>
          <c:extLst>
            <c:ext xmlns:c16="http://schemas.microsoft.com/office/drawing/2014/chart" uri="{C3380CC4-5D6E-409C-BE32-E72D297353CC}">
              <c16:uniqueId val="{00000000-9342-47B0-9F80-EFD1D2D5C95B}"/>
            </c:ext>
          </c:extLst>
        </c:ser>
        <c:ser>
          <c:idx val="1"/>
          <c:order val="1"/>
          <c:tx>
            <c:strRef>
              <c:f>Sheet1!$C$3:$C$4</c:f>
              <c:strCache>
                <c:ptCount val="1"/>
                <c:pt idx="0">
                  <c:v>CCDR</c:v>
                </c:pt>
              </c:strCache>
            </c:strRef>
          </c:tx>
          <c:spPr>
            <a:solidFill>
              <a:schemeClr val="accent2"/>
            </a:solidFill>
            <a:ln>
              <a:noFill/>
            </a:ln>
            <a:effectLst/>
          </c:spPr>
          <c:invertIfNegative val="0"/>
          <c:cat>
            <c:strRef>
              <c:f>Sheet1!$A$5:$A$10</c:f>
              <c:strCache>
                <c:ptCount val="5"/>
                <c:pt idx="0">
                  <c:v>Exceeds</c:v>
                </c:pt>
                <c:pt idx="1">
                  <c:v>Fully Meets</c:v>
                </c:pt>
                <c:pt idx="2">
                  <c:v>Needs Improvement</c:v>
                </c:pt>
                <c:pt idx="3">
                  <c:v>PIP</c:v>
                </c:pt>
                <c:pt idx="4">
                  <c:v>(blank)</c:v>
                </c:pt>
              </c:strCache>
            </c:strRef>
          </c:cat>
          <c:val>
            <c:numRef>
              <c:f>Sheet1!$C$5:$C$10</c:f>
              <c:numCache>
                <c:formatCode>General</c:formatCode>
                <c:ptCount val="5"/>
                <c:pt idx="0">
                  <c:v>123</c:v>
                </c:pt>
                <c:pt idx="1">
                  <c:v>671</c:v>
                </c:pt>
                <c:pt idx="2">
                  <c:v>55</c:v>
                </c:pt>
                <c:pt idx="3">
                  <c:v>25</c:v>
                </c:pt>
              </c:numCache>
            </c:numRef>
          </c:val>
          <c:extLst>
            <c:ext xmlns:c16="http://schemas.microsoft.com/office/drawing/2014/chart" uri="{C3380CC4-5D6E-409C-BE32-E72D297353CC}">
              <c16:uniqueId val="{00000001-9342-47B0-9F80-EFD1D2D5C95B}"/>
            </c:ext>
          </c:extLst>
        </c:ser>
        <c:ser>
          <c:idx val="2"/>
          <c:order val="2"/>
          <c:tx>
            <c:strRef>
              <c:f>Sheet1!$D$3:$D$4</c:f>
              <c:strCache>
                <c:ptCount val="1"/>
                <c:pt idx="0">
                  <c:v>EW</c:v>
                </c:pt>
              </c:strCache>
            </c:strRef>
          </c:tx>
          <c:spPr>
            <a:solidFill>
              <a:schemeClr val="accent3"/>
            </a:solidFill>
            <a:ln>
              <a:noFill/>
            </a:ln>
            <a:effectLst/>
          </c:spPr>
          <c:invertIfNegative val="0"/>
          <c:cat>
            <c:strRef>
              <c:f>Sheet1!$A$5:$A$10</c:f>
              <c:strCache>
                <c:ptCount val="5"/>
                <c:pt idx="0">
                  <c:v>Exceeds</c:v>
                </c:pt>
                <c:pt idx="1">
                  <c:v>Fully Meets</c:v>
                </c:pt>
                <c:pt idx="2">
                  <c:v>Needs Improvement</c:v>
                </c:pt>
                <c:pt idx="3">
                  <c:v>PIP</c:v>
                </c:pt>
                <c:pt idx="4">
                  <c:v>(blank)</c:v>
                </c:pt>
              </c:strCache>
            </c:strRef>
          </c:cat>
          <c:val>
            <c:numRef>
              <c:f>Sheet1!$D$5:$D$10</c:f>
              <c:numCache>
                <c:formatCode>General</c:formatCode>
                <c:ptCount val="5"/>
                <c:pt idx="0">
                  <c:v>113</c:v>
                </c:pt>
                <c:pt idx="1">
                  <c:v>699</c:v>
                </c:pt>
                <c:pt idx="2">
                  <c:v>53</c:v>
                </c:pt>
                <c:pt idx="3">
                  <c:v>21</c:v>
                </c:pt>
              </c:numCache>
            </c:numRef>
          </c:val>
          <c:extLst>
            <c:ext xmlns:c16="http://schemas.microsoft.com/office/drawing/2014/chart" uri="{C3380CC4-5D6E-409C-BE32-E72D297353CC}">
              <c16:uniqueId val="{00000002-9342-47B0-9F80-EFD1D2D5C95B}"/>
            </c:ext>
          </c:extLst>
        </c:ser>
        <c:ser>
          <c:idx val="3"/>
          <c:order val="3"/>
          <c:tx>
            <c:strRef>
              <c:f>Sheet1!$E$3:$E$4</c:f>
              <c:strCache>
                <c:ptCount val="1"/>
                <c:pt idx="0">
                  <c:v>MSC</c:v>
                </c:pt>
              </c:strCache>
            </c:strRef>
          </c:tx>
          <c:spPr>
            <a:solidFill>
              <a:schemeClr val="accent4"/>
            </a:solidFill>
            <a:ln>
              <a:noFill/>
            </a:ln>
            <a:effectLst/>
          </c:spPr>
          <c:invertIfNegative val="0"/>
          <c:cat>
            <c:strRef>
              <c:f>Sheet1!$A$5:$A$10</c:f>
              <c:strCache>
                <c:ptCount val="5"/>
                <c:pt idx="0">
                  <c:v>Exceeds</c:v>
                </c:pt>
                <c:pt idx="1">
                  <c:v>Fully Meets</c:v>
                </c:pt>
                <c:pt idx="2">
                  <c:v>Needs Improvement</c:v>
                </c:pt>
                <c:pt idx="3">
                  <c:v>PIP</c:v>
                </c:pt>
                <c:pt idx="4">
                  <c:v>(blank)</c:v>
                </c:pt>
              </c:strCache>
            </c:strRef>
          </c:cat>
          <c:val>
            <c:numRef>
              <c:f>Sheet1!$E$5:$E$10</c:f>
              <c:numCache>
                <c:formatCode>General</c:formatCode>
                <c:ptCount val="5"/>
                <c:pt idx="0">
                  <c:v>117</c:v>
                </c:pt>
                <c:pt idx="1">
                  <c:v>668</c:v>
                </c:pt>
                <c:pt idx="2">
                  <c:v>58</c:v>
                </c:pt>
                <c:pt idx="3">
                  <c:v>34</c:v>
                </c:pt>
              </c:numCache>
            </c:numRef>
          </c:val>
          <c:extLst>
            <c:ext xmlns:c16="http://schemas.microsoft.com/office/drawing/2014/chart" uri="{C3380CC4-5D6E-409C-BE32-E72D297353CC}">
              <c16:uniqueId val="{00000003-9342-47B0-9F80-EFD1D2D5C95B}"/>
            </c:ext>
          </c:extLst>
        </c:ser>
        <c:ser>
          <c:idx val="4"/>
          <c:order val="4"/>
          <c:tx>
            <c:strRef>
              <c:f>Sheet1!$F$3:$F$4</c:f>
              <c:strCache>
                <c:ptCount val="1"/>
                <c:pt idx="0">
                  <c:v>NEL</c:v>
                </c:pt>
              </c:strCache>
            </c:strRef>
          </c:tx>
          <c:spPr>
            <a:solidFill>
              <a:schemeClr val="accent5"/>
            </a:solidFill>
            <a:ln>
              <a:noFill/>
            </a:ln>
            <a:effectLst/>
          </c:spPr>
          <c:invertIfNegative val="0"/>
          <c:cat>
            <c:strRef>
              <c:f>Sheet1!$A$5:$A$10</c:f>
              <c:strCache>
                <c:ptCount val="5"/>
                <c:pt idx="0">
                  <c:v>Exceeds</c:v>
                </c:pt>
                <c:pt idx="1">
                  <c:v>Fully Meets</c:v>
                </c:pt>
                <c:pt idx="2">
                  <c:v>Needs Improvement</c:v>
                </c:pt>
                <c:pt idx="3">
                  <c:v>PIP</c:v>
                </c:pt>
                <c:pt idx="4">
                  <c:v>(blank)</c:v>
                </c:pt>
              </c:strCache>
            </c:strRef>
          </c:cat>
          <c:val>
            <c:numRef>
              <c:f>Sheet1!$F$5:$F$10</c:f>
              <c:numCache>
                <c:formatCode>General</c:formatCode>
                <c:ptCount val="5"/>
                <c:pt idx="0">
                  <c:v>83</c:v>
                </c:pt>
                <c:pt idx="1">
                  <c:v>758</c:v>
                </c:pt>
                <c:pt idx="2">
                  <c:v>32</c:v>
                </c:pt>
                <c:pt idx="3">
                  <c:v>37</c:v>
                </c:pt>
              </c:numCache>
            </c:numRef>
          </c:val>
          <c:extLst>
            <c:ext xmlns:c16="http://schemas.microsoft.com/office/drawing/2014/chart" uri="{C3380CC4-5D6E-409C-BE32-E72D297353CC}">
              <c16:uniqueId val="{00000004-9342-47B0-9F80-EFD1D2D5C95B}"/>
            </c:ext>
          </c:extLst>
        </c:ser>
        <c:ser>
          <c:idx val="5"/>
          <c:order val="5"/>
          <c:tx>
            <c:strRef>
              <c:f>Sheet1!$G$3:$G$4</c:f>
              <c:strCache>
                <c:ptCount val="1"/>
                <c:pt idx="0">
                  <c:v>PL</c:v>
                </c:pt>
              </c:strCache>
            </c:strRef>
          </c:tx>
          <c:spPr>
            <a:solidFill>
              <a:schemeClr val="accent6"/>
            </a:solidFill>
            <a:ln>
              <a:noFill/>
            </a:ln>
            <a:effectLst/>
          </c:spPr>
          <c:invertIfNegative val="0"/>
          <c:cat>
            <c:strRef>
              <c:f>Sheet1!$A$5:$A$10</c:f>
              <c:strCache>
                <c:ptCount val="5"/>
                <c:pt idx="0">
                  <c:v>Exceeds</c:v>
                </c:pt>
                <c:pt idx="1">
                  <c:v>Fully Meets</c:v>
                </c:pt>
                <c:pt idx="2">
                  <c:v>Needs Improvement</c:v>
                </c:pt>
                <c:pt idx="3">
                  <c:v>PIP</c:v>
                </c:pt>
                <c:pt idx="4">
                  <c:v>(blank)</c:v>
                </c:pt>
              </c:strCache>
            </c:strRef>
          </c:cat>
          <c:val>
            <c:numRef>
              <c:f>Sheet1!$G$5:$G$10</c:f>
              <c:numCache>
                <c:formatCode>General</c:formatCode>
                <c:ptCount val="5"/>
                <c:pt idx="0">
                  <c:v>104</c:v>
                </c:pt>
                <c:pt idx="1">
                  <c:v>741</c:v>
                </c:pt>
                <c:pt idx="2">
                  <c:v>44</c:v>
                </c:pt>
                <c:pt idx="3">
                  <c:v>32</c:v>
                </c:pt>
              </c:numCache>
            </c:numRef>
          </c:val>
          <c:extLst>
            <c:ext xmlns:c16="http://schemas.microsoft.com/office/drawing/2014/chart" uri="{C3380CC4-5D6E-409C-BE32-E72D297353CC}">
              <c16:uniqueId val="{00000005-9342-47B0-9F80-EFD1D2D5C95B}"/>
            </c:ext>
          </c:extLst>
        </c:ser>
        <c:ser>
          <c:idx val="6"/>
          <c:order val="6"/>
          <c:tx>
            <c:strRef>
              <c:f>Sheet1!$H$3:$H$4</c:f>
              <c:strCache>
                <c:ptCount val="1"/>
                <c:pt idx="0">
                  <c:v>PYZ</c:v>
                </c:pt>
              </c:strCache>
            </c:strRef>
          </c:tx>
          <c:spPr>
            <a:solidFill>
              <a:schemeClr val="accent1">
                <a:lumMod val="60000"/>
              </a:schemeClr>
            </a:solidFill>
            <a:ln>
              <a:noFill/>
            </a:ln>
            <a:effectLst/>
          </c:spPr>
          <c:invertIfNegative val="0"/>
          <c:cat>
            <c:strRef>
              <c:f>Sheet1!$A$5:$A$10</c:f>
              <c:strCache>
                <c:ptCount val="5"/>
                <c:pt idx="0">
                  <c:v>Exceeds</c:v>
                </c:pt>
                <c:pt idx="1">
                  <c:v>Fully Meets</c:v>
                </c:pt>
                <c:pt idx="2">
                  <c:v>Needs Improvement</c:v>
                </c:pt>
                <c:pt idx="3">
                  <c:v>PIP</c:v>
                </c:pt>
                <c:pt idx="4">
                  <c:v>(blank)</c:v>
                </c:pt>
              </c:strCache>
            </c:strRef>
          </c:cat>
          <c:val>
            <c:numRef>
              <c:f>Sheet1!$H$5:$H$10</c:f>
              <c:numCache>
                <c:formatCode>General</c:formatCode>
                <c:ptCount val="5"/>
                <c:pt idx="0">
                  <c:v>106</c:v>
                </c:pt>
                <c:pt idx="1">
                  <c:v>663</c:v>
                </c:pt>
                <c:pt idx="2">
                  <c:v>70</c:v>
                </c:pt>
                <c:pt idx="3">
                  <c:v>37</c:v>
                </c:pt>
              </c:numCache>
            </c:numRef>
          </c:val>
          <c:extLst>
            <c:ext xmlns:c16="http://schemas.microsoft.com/office/drawing/2014/chart" uri="{C3380CC4-5D6E-409C-BE32-E72D297353CC}">
              <c16:uniqueId val="{00000006-9342-47B0-9F80-EFD1D2D5C95B}"/>
            </c:ext>
          </c:extLst>
        </c:ser>
        <c:ser>
          <c:idx val="7"/>
          <c:order val="7"/>
          <c:tx>
            <c:strRef>
              <c:f>Sheet1!$I$3:$I$4</c:f>
              <c:strCache>
                <c:ptCount val="1"/>
                <c:pt idx="0">
                  <c:v>SVG</c:v>
                </c:pt>
              </c:strCache>
            </c:strRef>
          </c:tx>
          <c:spPr>
            <a:solidFill>
              <a:schemeClr val="accent2">
                <a:lumMod val="60000"/>
              </a:schemeClr>
            </a:solidFill>
            <a:ln>
              <a:noFill/>
            </a:ln>
            <a:effectLst/>
          </c:spPr>
          <c:invertIfNegative val="0"/>
          <c:cat>
            <c:strRef>
              <c:f>Sheet1!$A$5:$A$10</c:f>
              <c:strCache>
                <c:ptCount val="5"/>
                <c:pt idx="0">
                  <c:v>Exceeds</c:v>
                </c:pt>
                <c:pt idx="1">
                  <c:v>Fully Meets</c:v>
                </c:pt>
                <c:pt idx="2">
                  <c:v>Needs Improvement</c:v>
                </c:pt>
                <c:pt idx="3">
                  <c:v>PIP</c:v>
                </c:pt>
                <c:pt idx="4">
                  <c:v>(blank)</c:v>
                </c:pt>
              </c:strCache>
            </c:strRef>
          </c:cat>
          <c:val>
            <c:numRef>
              <c:f>Sheet1!$I$5:$I$10</c:f>
              <c:numCache>
                <c:formatCode>General</c:formatCode>
                <c:ptCount val="5"/>
                <c:pt idx="0">
                  <c:v>137</c:v>
                </c:pt>
                <c:pt idx="1">
                  <c:v>684</c:v>
                </c:pt>
                <c:pt idx="2">
                  <c:v>69</c:v>
                </c:pt>
                <c:pt idx="3">
                  <c:v>16</c:v>
                </c:pt>
              </c:numCache>
            </c:numRef>
          </c:val>
          <c:extLst>
            <c:ext xmlns:c16="http://schemas.microsoft.com/office/drawing/2014/chart" uri="{C3380CC4-5D6E-409C-BE32-E72D297353CC}">
              <c16:uniqueId val="{00000007-9342-47B0-9F80-EFD1D2D5C95B}"/>
            </c:ext>
          </c:extLst>
        </c:ser>
        <c:ser>
          <c:idx val="8"/>
          <c:order val="8"/>
          <c:tx>
            <c:strRef>
              <c:f>Sheet1!$J$3:$J$4</c:f>
              <c:strCache>
                <c:ptCount val="1"/>
                <c:pt idx="0">
                  <c:v>TNS</c:v>
                </c:pt>
              </c:strCache>
            </c:strRef>
          </c:tx>
          <c:spPr>
            <a:solidFill>
              <a:schemeClr val="accent3">
                <a:lumMod val="60000"/>
              </a:schemeClr>
            </a:solidFill>
            <a:ln>
              <a:noFill/>
            </a:ln>
            <a:effectLst/>
          </c:spPr>
          <c:invertIfNegative val="0"/>
          <c:cat>
            <c:strRef>
              <c:f>Sheet1!$A$5:$A$10</c:f>
              <c:strCache>
                <c:ptCount val="5"/>
                <c:pt idx="0">
                  <c:v>Exceeds</c:v>
                </c:pt>
                <c:pt idx="1">
                  <c:v>Fully Meets</c:v>
                </c:pt>
                <c:pt idx="2">
                  <c:v>Needs Improvement</c:v>
                </c:pt>
                <c:pt idx="3">
                  <c:v>PIP</c:v>
                </c:pt>
                <c:pt idx="4">
                  <c:v>(blank)</c:v>
                </c:pt>
              </c:strCache>
            </c:strRef>
          </c:cat>
          <c:val>
            <c:numRef>
              <c:f>Sheet1!$J$5:$J$10</c:f>
              <c:numCache>
                <c:formatCode>General</c:formatCode>
                <c:ptCount val="5"/>
                <c:pt idx="0">
                  <c:v>128</c:v>
                </c:pt>
                <c:pt idx="1">
                  <c:v>685</c:v>
                </c:pt>
                <c:pt idx="2">
                  <c:v>44</c:v>
                </c:pt>
                <c:pt idx="3">
                  <c:v>21</c:v>
                </c:pt>
              </c:numCache>
            </c:numRef>
          </c:val>
          <c:extLst>
            <c:ext xmlns:c16="http://schemas.microsoft.com/office/drawing/2014/chart" uri="{C3380CC4-5D6E-409C-BE32-E72D297353CC}">
              <c16:uniqueId val="{00000008-9342-47B0-9F80-EFD1D2D5C95B}"/>
            </c:ext>
          </c:extLst>
        </c:ser>
        <c:ser>
          <c:idx val="9"/>
          <c:order val="9"/>
          <c:tx>
            <c:strRef>
              <c:f>Sheet1!$K$3:$K$4</c:f>
              <c:strCache>
                <c:ptCount val="1"/>
                <c:pt idx="0">
                  <c:v>WBL</c:v>
                </c:pt>
              </c:strCache>
            </c:strRef>
          </c:tx>
          <c:spPr>
            <a:solidFill>
              <a:schemeClr val="accent4">
                <a:lumMod val="60000"/>
              </a:schemeClr>
            </a:solidFill>
            <a:ln>
              <a:noFill/>
            </a:ln>
            <a:effectLst/>
          </c:spPr>
          <c:invertIfNegative val="0"/>
          <c:cat>
            <c:strRef>
              <c:f>Sheet1!$A$5:$A$10</c:f>
              <c:strCache>
                <c:ptCount val="5"/>
                <c:pt idx="0">
                  <c:v>Exceeds</c:v>
                </c:pt>
                <c:pt idx="1">
                  <c:v>Fully Meets</c:v>
                </c:pt>
                <c:pt idx="2">
                  <c:v>Needs Improvement</c:v>
                </c:pt>
                <c:pt idx="3">
                  <c:v>PIP</c:v>
                </c:pt>
                <c:pt idx="4">
                  <c:v>(blank)</c:v>
                </c:pt>
              </c:strCache>
            </c:strRef>
          </c:cat>
          <c:val>
            <c:numRef>
              <c:f>Sheet1!$K$5:$K$10</c:f>
              <c:numCache>
                <c:formatCode>General</c:formatCode>
                <c:ptCount val="5"/>
                <c:pt idx="0">
                  <c:v>85</c:v>
                </c:pt>
                <c:pt idx="1">
                  <c:v>717</c:v>
                </c:pt>
                <c:pt idx="2">
                  <c:v>42</c:v>
                </c:pt>
                <c:pt idx="3">
                  <c:v>26</c:v>
                </c:pt>
              </c:numCache>
            </c:numRef>
          </c:val>
          <c:extLst>
            <c:ext xmlns:c16="http://schemas.microsoft.com/office/drawing/2014/chart" uri="{C3380CC4-5D6E-409C-BE32-E72D297353CC}">
              <c16:uniqueId val="{00000009-9342-47B0-9F80-EFD1D2D5C95B}"/>
            </c:ext>
          </c:extLst>
        </c:ser>
        <c:dLbls>
          <c:showLegendKey val="0"/>
          <c:showVal val="0"/>
          <c:showCatName val="0"/>
          <c:showSerName val="0"/>
          <c:showPercent val="0"/>
          <c:showBubbleSize val="0"/>
        </c:dLbls>
        <c:gapWidth val="219"/>
        <c:overlap val="-27"/>
        <c:axId val="401807136"/>
        <c:axId val="401807464"/>
      </c:barChart>
      <c:catAx>
        <c:axId val="40180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807464"/>
        <c:crosses val="autoZero"/>
        <c:auto val="1"/>
        <c:lblAlgn val="ctr"/>
        <c:lblOffset val="100"/>
        <c:noMultiLvlLbl val="0"/>
      </c:catAx>
      <c:valAx>
        <c:axId val="401807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807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NAME:MOHANAPRIYA.M </a:t>
            </a:r>
            <a:endParaRPr lang="en-US" sz="2400" dirty="0"/>
          </a:p>
          <a:p>
            <a:r>
              <a:rPr lang="en-US" sz="2400" dirty="0"/>
              <a:t>REGISTER </a:t>
            </a:r>
            <a:r>
              <a:rPr lang="en-US" sz="2400" dirty="0" smtClean="0"/>
              <a:t>NO:122203587</a:t>
            </a:r>
            <a:endParaRPr lang="en-US" sz="2400" dirty="0"/>
          </a:p>
          <a:p>
            <a:r>
              <a:rPr lang="en-US" sz="2400" dirty="0" smtClean="0"/>
              <a:t>DEPARTMENT:B.COM CORPORATE SECRETARYSHIP</a:t>
            </a:r>
            <a:endParaRPr lang="en-US" sz="2400" dirty="0"/>
          </a:p>
          <a:p>
            <a:r>
              <a:rPr lang="en-US" sz="2400" dirty="0" smtClean="0"/>
              <a:t>COLLEGE ANNAI VEIKANNIAK’S COLLAGE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IN" dirty="0" smtClean="0"/>
              <a:t> </a:t>
            </a:r>
            <a:endParaRPr lang="en-IN" dirty="0"/>
          </a:p>
        </p:txBody>
      </p:sp>
      <p:sp>
        <p:nvSpPr>
          <p:cNvPr id="3" name="Text Placeholder 2"/>
          <p:cNvSpPr>
            <a:spLocks noGrp="1"/>
          </p:cNvSpPr>
          <p:nvPr>
            <p:ph type="body" idx="1"/>
          </p:nvPr>
        </p:nvSpPr>
        <p:spPr>
          <a:xfrm>
            <a:off x="609600" y="1577340"/>
            <a:ext cx="10972800" cy="553998"/>
          </a:xfrm>
        </p:spPr>
        <p:txBody>
          <a:bodyPr/>
          <a:lstStyle/>
          <a:p>
            <a:r>
              <a:rPr lang="en-IN" dirty="0" smtClean="0"/>
              <a:t>The modelling of this project is consider to much complication first but the  use this session it become more easy to made the project with various  aspects in the excel</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11817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048068009"/>
              </p:ext>
            </p:extLst>
          </p:nvPr>
        </p:nvGraphicFramePr>
        <p:xfrm>
          <a:off x="1295400" y="2057399"/>
          <a:ext cx="6477000" cy="33051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553998"/>
          </a:xfrm>
        </p:spPr>
        <p:txBody>
          <a:bodyPr/>
          <a:lstStyle/>
          <a:p>
            <a:r>
              <a:rPr lang="en-IN" dirty="0" smtClean="0"/>
              <a:t>In this project of making this project with the various aspects in he data and excel  PIVOT CHART that made the  project successful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380618" y="1442264"/>
            <a:ext cx="10972800" cy="830997"/>
          </a:xfrm>
        </p:spPr>
        <p:txBody>
          <a:bodyPr/>
          <a:lstStyle/>
          <a:p>
            <a:r>
              <a:rPr lang="en-IN" dirty="0" smtClean="0"/>
              <a:t>When working with data analytic in excel a clear and concise problem statement helps define the purpose of the analysis the problem    content ,</a:t>
            </a:r>
            <a:r>
              <a:rPr lang="en-IN" dirty="0" err="1" smtClean="0"/>
              <a:t>problem,objective,data</a:t>
            </a:r>
            <a:r>
              <a:rPr lang="en-IN" dirty="0" smtClean="0"/>
              <a:t>,  additionally there is lack of awareness and access to specific skill development program that could enhance employability ,identification of </a:t>
            </a:r>
            <a:r>
              <a:rPr lang="en-IN" dirty="0" err="1" smtClean="0"/>
              <a:t>kry</a:t>
            </a:r>
            <a:r>
              <a:rPr lang="en-IN" dirty="0" smtClean="0"/>
              <a:t> gaps in the sector </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Provide a brief  overview of the project primary  goals what were the key objective KEY MILESTONES  list any major milestones or achievement for the project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Subtitle 6"/>
          <p:cNvSpPr>
            <a:spLocks noGrp="1"/>
          </p:cNvSpPr>
          <p:nvPr>
            <p:ph type="subTitle" idx="4"/>
          </p:nvPr>
        </p:nvSpPr>
        <p:spPr>
          <a:xfrm>
            <a:off x="1828800" y="3840480"/>
            <a:ext cx="8534400" cy="553998"/>
          </a:xfrm>
        </p:spPr>
        <p:txBody>
          <a:bodyPr/>
          <a:lstStyle/>
          <a:p>
            <a:r>
              <a:rPr lang="en-IN" dirty="0" smtClean="0"/>
              <a:t>The end  user for this project is the senior leader HR management and all the heads in the firm the project is used for them employee performance </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609600" y="1577340"/>
            <a:ext cx="10972800" cy="553998"/>
          </a:xfrm>
        </p:spPr>
        <p:txBody>
          <a:bodyPr/>
          <a:lstStyle/>
          <a:p>
            <a:r>
              <a:rPr lang="en-IN" dirty="0" smtClean="0"/>
              <a:t>The solution of this project is really very good experience and it made me to again much knowledge about excel and its </a:t>
            </a:r>
            <a:r>
              <a:rPr lang="en-IN" dirty="0" err="1" smtClean="0"/>
              <a:t>formu,a</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553998"/>
          </a:xfrm>
        </p:spPr>
        <p:txBody>
          <a:bodyPr/>
          <a:lstStyle/>
          <a:p>
            <a:r>
              <a:rPr lang="en-IN" dirty="0" smtClean="0"/>
              <a:t>The dataset was download from </a:t>
            </a:r>
            <a:r>
              <a:rPr lang="en-IN" dirty="0" err="1" smtClean="0"/>
              <a:t>taggle</a:t>
            </a:r>
            <a:r>
              <a:rPr lang="en-IN" dirty="0" smtClean="0"/>
              <a:t> the dataset has the 26 features in but we took some features to made a pivot chat </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830997"/>
          </a:xfrm>
        </p:spPr>
        <p:txBody>
          <a:bodyPr/>
          <a:lstStyle/>
          <a:p>
            <a:r>
              <a:rPr lang="en-IN" dirty="0" smtClean="0"/>
              <a:t>The solution of his project to cover the data features into pivot chat ,the process to make the provide chart hold the much more function the excel by filter the data and find the performance level with the use of formulas in the excel features </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338</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16</cp:revision>
  <dcterms:created xsi:type="dcterms:W3CDTF">2024-03-29T15:07:22Z</dcterms:created>
  <dcterms:modified xsi:type="dcterms:W3CDTF">2024-09-19T04:25:20Z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