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shalini" initials="m" lastIdx="1" clrIdx="0">
    <p:extLst>
      <p:ext uri="{19B8F6BF-5375-455C-9EA6-DF929625EA0E}">
        <p15:presenceInfo xmlns:p15="http://schemas.microsoft.com/office/powerpoint/2012/main" userId="m.shal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Sheet1!$A$2:$A$1000</cx:f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 dir="row">Sheet1!$B$2:$B$1000</cx:f>
        <cx:lvl ptCount="999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</cx:lvl>
      </cx:numDim>
    </cx:data>
    <cx:data id="1">
      <cx:strDim type="cat">
        <cx:f dir="row">Sheet1!$A$2:$A$1000</cx:f>
        <cx:lvl ptCount="196">
          <cx:pt idx="0">PR00147</cx:pt>
          <cx:pt idx="1">PR04686</cx:pt>
          <cx:pt idx="2">SQ04612</cx:pt>
          <cx:pt idx="3">VT01803</cx:pt>
          <cx:pt idx="4">TN02749</cx:pt>
          <cx:pt idx="5">SQ00144</cx:pt>
          <cx:pt idx="6">PR04601</cx:pt>
          <cx:pt idx="7">SQ01854</cx:pt>
          <cx:pt idx="8">SQ00612</cx:pt>
          <cx:pt idx="9">PR00419</cx:pt>
          <cx:pt idx="10">VT00578</cx:pt>
          <cx:pt idx="11">TN01281</cx:pt>
          <cx:pt idx="12">PR04473</cx:pt>
          <cx:pt idx="13">VT02417</cx:pt>
          <cx:pt idx="14">SQ00691</cx:pt>
          <cx:pt idx="15">TN00214</cx:pt>
          <cx:pt idx="16">VT02539</cx:pt>
          <cx:pt idx="17">SQ04598</cx:pt>
          <cx:pt idx="18">TN00464</cx:pt>
          <cx:pt idx="19">PR00893</cx:pt>
          <cx:pt idx="20">PR00882</cx:pt>
          <cx:pt idx="21">PR03445</cx:pt>
          <cx:pt idx="22">TN03416</cx:pt>
          <cx:pt idx="23">TN00890</cx:pt>
          <cx:pt idx="24">VT04137</cx:pt>
          <cx:pt idx="25">PR02603</cx:pt>
          <cx:pt idx="26">PR03158</cx:pt>
          <cx:pt idx="27">PR02288</cx:pt>
          <cx:pt idx="28">VT03849</cx:pt>
          <cx:pt idx="29">SQ01395</cx:pt>
          <cx:pt idx="30">SQ02559</cx:pt>
          <cx:pt idx="31">VT04627</cx:pt>
          <cx:pt idx="32">VT03537</cx:pt>
          <cx:pt idx="33">PR01951</cx:pt>
          <cx:pt idx="34">PR01662</cx:pt>
          <cx:pt idx="35">VT02313</cx:pt>
          <cx:pt idx="36">SQ01620</cx:pt>
          <cx:pt idx="37">VT04681</cx:pt>
          <cx:pt idx="38">TN04246</cx:pt>
          <cx:pt idx="39">TN02570</cx:pt>
          <cx:pt idx="40">VT02801</cx:pt>
          <cx:pt idx="41">SQ01177</cx:pt>
          <cx:pt idx="42">VT01740</cx:pt>
          <cx:pt idx="43">TN01876</cx:pt>
          <cx:pt idx="44">VT02313</cx:pt>
          <cx:pt idx="45">VT03988</cx:pt>
          <cx:pt idx="46">TN00227</cx:pt>
          <cx:pt idx="47">VT01092</cx:pt>
          <cx:pt idx="48">TN03169</cx:pt>
          <cx:pt idx="49">SQ01402</cx:pt>
          <cx:pt idx="50">SQ00360</cx:pt>
          <cx:pt idx="51">PR02208</cx:pt>
          <cx:pt idx="52">SQ01637</cx:pt>
          <cx:pt idx="53">TN03210</cx:pt>
          <cx:pt idx="54">PR03844</cx:pt>
          <cx:pt idx="55">VT04093</cx:pt>
          <cx:pt idx="56">SQ02246</cx:pt>
          <cx:pt idx="57">TN03032</cx:pt>
          <cx:pt idx="58">SQ00914</cx:pt>
          <cx:pt idx="59">SQ02525</cx:pt>
          <cx:pt idx="60">TN02667</cx:pt>
          <cx:pt idx="61">PR02782</cx:pt>
          <cx:pt idx="62">TN03331</cx:pt>
          <cx:pt idx="63">VT01249</cx:pt>
          <cx:pt idx="64">PR00576</cx:pt>
          <cx:pt idx="65">VT02260</cx:pt>
          <cx:pt idx="66">TN02883</cx:pt>
          <cx:pt idx="67">SQ03024</cx:pt>
          <cx:pt idx="68">TN04428</cx:pt>
          <cx:pt idx="69">SQ03350</cx:pt>
          <cx:pt idx="70">VT03421</cx:pt>
          <cx:pt idx="71">PR01346</cx:pt>
          <cx:pt idx="72">VT02118</cx:pt>
          <cx:pt idx="73">PR00210</cx:pt>
          <cx:pt idx="74">TN02496</cx:pt>
          <cx:pt idx="75">VT02491</cx:pt>
          <cx:pt idx="76">PR03980</cx:pt>
          <cx:pt idx="77">VT03307</cx:pt>
          <cx:pt idx="78">TN04058</cx:pt>
          <cx:pt idx="79">VT03993</cx:pt>
          <cx:pt idx="80">VT02663</cx:pt>
          <cx:pt idx="81">PR03034</cx:pt>
          <cx:pt idx="82">PR01159</cx:pt>
          <cx:pt idx="83">SQ03476</cx:pt>
          <cx:pt idx="84">PR04380</cx:pt>
          <cx:pt idx="85">TN00182</cx:pt>
          <cx:pt idx="86">VT01523</cx:pt>
          <cx:pt idx="87">PR00916</cx:pt>
          <cx:pt idx="88">PR01211</cx:pt>
          <cx:pt idx="89">VT01684</cx:pt>
          <cx:pt idx="90">TN01876</cx:pt>
          <cx:pt idx="91">TN04740</cx:pt>
          <cx:pt idx="92">TN03575</cx:pt>
          <cx:pt idx="93">VT04984</cx:pt>
          <cx:pt idx="94">PR00095</cx:pt>
          <cx:pt idx="95">SQ03546</cx:pt>
          <cx:pt idx="96">VT02374</cx:pt>
          <cx:pt idx="97">SQ00450</cx:pt>
          <cx:pt idx="98">PR03804</cx:pt>
          <cx:pt idx="99">SQ04488</cx:pt>
          <cx:pt idx="100">TN00735</cx:pt>
          <cx:pt idx="101">VT01893</cx:pt>
          <cx:pt idx="102">SQ02223</cx:pt>
          <cx:pt idx="103">PR02010</cx:pt>
          <cx:pt idx="104">SQ00498</cx:pt>
          <cx:pt idx="105">PR02113</cx:pt>
          <cx:pt idx="106">TN00727</cx:pt>
          <cx:pt idx="107">SQ01697</cx:pt>
          <cx:pt idx="108">SQ01519</cx:pt>
          <cx:pt idx="109">PR00210</cx:pt>
          <cx:pt idx="110">VT03500</cx:pt>
          <cx:pt idx="111">SQ01962</cx:pt>
          <cx:pt idx="112">VT00017</cx:pt>
          <cx:pt idx="113">SQ02559</cx:pt>
          <cx:pt idx="114">TN01210</cx:pt>
          <cx:pt idx="115">SQ02051</cx:pt>
          <cx:pt idx="116">SQ03321</cx:pt>
          <cx:pt idx="117">TN04058</cx:pt>
          <cx:pt idx="118">SQ00841</cx:pt>
          <cx:pt idx="119">SQ04603</cx:pt>
          <cx:pt idx="120">TN01028</cx:pt>
          <cx:pt idx="121">VT04028</cx:pt>
          <cx:pt idx="122">TN03068</cx:pt>
          <cx:pt idx="123">VT03701</cx:pt>
          <cx:pt idx="124">VT04028</cx:pt>
          <cx:pt idx="125">TN04101</cx:pt>
          <cx:pt idx="126">VT02374</cx:pt>
          <cx:pt idx="127">TN01632</cx:pt>
          <cx:pt idx="128">PR01956</cx:pt>
          <cx:pt idx="129">PR02140</cx:pt>
          <cx:pt idx="130">SQ03626</cx:pt>
          <cx:pt idx="131">VT01610</cx:pt>
          <cx:pt idx="132">TN00129</cx:pt>
          <cx:pt idx="133">TN01340</cx:pt>
          <cx:pt idx="134">TN00698</cx:pt>
          <cx:pt idx="135">SQ00960</cx:pt>
          <cx:pt idx="136">SQ01998</cx:pt>
          <cx:pt idx="137">PR04446</cx:pt>
          <cx:pt idx="138">SQ01283</cx:pt>
          <cx:pt idx="139">SQ01026</cx:pt>
          <cx:pt idx="140">TN02667</cx:pt>
          <cx:pt idx="141">TN01912</cx:pt>
          <cx:pt idx="142">VT02319</cx:pt>
          <cx:pt idx="143">SQ04960</cx:pt>
          <cx:pt idx="144">SQ01829</cx:pt>
          <cx:pt idx="145">SQ00022</cx:pt>
          <cx:pt idx="146">TN00214</cx:pt>
          <cx:pt idx="147">TN02798</cx:pt>
          <cx:pt idx="148">VT02532</cx:pt>
          <cx:pt idx="149">PR02321</cx:pt>
          <cx:pt idx="150">SQ03116</cx:pt>
          <cx:pt idx="151">SQ02638</cx:pt>
          <cx:pt idx="152">VT03704</cx:pt>
          <cx:pt idx="153">VT04552</cx:pt>
          <cx:pt idx="154">SQ04665</cx:pt>
          <cx:pt idx="155">VT00336</cx:pt>
          <cx:pt idx="156">TN01256</cx:pt>
          <cx:pt idx="157">SQ01962</cx:pt>
          <cx:pt idx="158">PR03271</cx:pt>
          <cx:pt idx="159">VT01101</cx:pt>
          <cx:pt idx="160">TN04660</cx:pt>
          <cx:pt idx="161">VT00596</cx:pt>
          <cx:pt idx="162">VT03552</cx:pt>
          <cx:pt idx="163">TN00083</cx:pt>
          <cx:pt idx="164">TN01389</cx:pt>
          <cx:pt idx="165">SQ02643</cx:pt>
          <cx:pt idx="166">SQ00914</cx:pt>
          <cx:pt idx="167">TN02674</cx:pt>
          <cx:pt idx="168">VT01893</cx:pt>
          <cx:pt idx="169">TN02727</cx:pt>
          <cx:pt idx="170">VT01323</cx:pt>
          <cx:pt idx="171">SQ03350</cx:pt>
          <cx:pt idx="172">PR03886</cx:pt>
          <cx:pt idx="173">PR00746</cx:pt>
          <cx:pt idx="174">SQ03387</cx:pt>
          <cx:pt idx="175">SQ00105</cx:pt>
          <cx:pt idx="176">SQ02424</cx:pt>
          <cx:pt idx="177">VT01703</cx:pt>
          <cx:pt idx="178">SQ02703</cx:pt>
          <cx:pt idx="179">SQ03024</cx:pt>
          <cx:pt idx="180">TN00735</cx:pt>
          <cx:pt idx="181">VT04373</cx:pt>
          <cx:pt idx="182">SQ03733</cx:pt>
          <cx:pt idx="183">VT04467</cx:pt>
          <cx:pt idx="184">VT03537</cx:pt>
          <cx:pt idx="185">VT01610</cx:pt>
          <cx:pt idx="186">PR02016</cx:pt>
          <cx:pt idx="187">VT04415</cx:pt>
          <cx:pt idx="188">TN04067</cx:pt>
          <cx:pt idx="189">TN04175</cx:pt>
          <cx:pt idx="190">VT00687</cx:pt>
          <cx:pt idx="191">PR01269</cx:pt>
          <cx:pt idx="192">TN00579</cx:pt>
          <cx:pt idx="193">TN03097</cx:pt>
          <cx:pt idx="194">SQ02174</cx:pt>
          <cx:pt idx="195">PR02957</cx:pt>
        </cx:lvl>
      </cx:strDim>
      <cx:numDim type="val">
        <cx:f dir="row">Sheet1!$C$2:$C$1000</cx:f>
        <cx:lvl ptCount="999" formatCode="General">
          <cx:pt idx="0">0</cx:pt>
          <cx:pt idx="1">0</cx:pt>
          <cx:pt idx="2">0</cx:pt>
          <cx:pt idx="3">0</cx:pt>
          <cx:pt idx="4">0</cx:pt>
          <cx:pt idx="5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9">0</cx:pt>
          <cx:pt idx="70">0</cx:pt>
          <cx:pt idx="71">0</cx:pt>
          <cx:pt idx="72">0</cx:pt>
          <cx:pt idx="73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</cx:lvl>
      </cx:numDim>
    </cx:data>
  </cx:chartData>
  <cx:chart>
    <cx:title pos="t" align="ctr" overlay="0">
      <cx:tx>
        <cx:txData>
          <cx:v>Name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r>
            <a:rPr kumimoji="0" lang="en-IN" sz="1862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Franklin Gothic Book" panose="020F0502020204030204"/>
            </a:rPr>
            <a:t>Name</a:t>
          </a:r>
        </a:p>
      </cx:txPr>
    </cx:title>
    <cx:plotArea>
      <cx:plotAreaRegion>
        <cx:series layoutId="clusteredColumn" uniqueId="{D3D9A493-BB56-4413-BB59-43E5533EFDBB}" formatIdx="0">
          <cx:tx>
            <cx:txData>
              <cx:f>Sheet1!$B$1</cx:f>
              <cx:v>Name</cx:v>
            </cx:txData>
          </cx:tx>
          <cx:dataId val="0"/>
          <cx:layoutPr>
            <cx:binning intervalClosed="r"/>
          </cx:layoutPr>
        </cx:series>
        <cx:series layoutId="clusteredColumn" hidden="1" uniqueId="{152C0787-CDA6-40E9-99EE-7221FC3973C0}" formatIdx="1">
          <cx:tx>
            <cx:txData>
              <cx:f>Sheet1!$C$1</cx:f>
              <cx:v>Gender</cx:v>
            </cx:txData>
          </cx:tx>
          <cx:dataId val="1"/>
          <cx:layoutPr>
            <cx:binning intervalClosed="r"/>
          </cx:layoutPr>
        </cx:series>
      </cx:plotAreaRegion>
      <cx:axis id="0">
        <cx:catScaling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Employee data set.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210700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 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m.Shalini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Reg.no:312214949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commerce.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College: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annai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vellankanni’s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college for women.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73BC-A8D8-BB80-7A4B-FE422947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663A-4AB1-C9F8-E3CC-0A47606F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Problem statement in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solution of proposition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Dataset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Modelling approach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Results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86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ACA9-5F01-E052-8396-F809DDE5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04A8-75ED-C05E-B7C8-9A6836B0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Organanisation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Collaboration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79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53E4-F79F-1639-F30E-AD3F3AEE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of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FB10-5D2B-E7D4-7A79-CA8CC40C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Filtering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Pivot table—Summary of employee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Pie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Formulas in the condition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82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9C87-06D8-6192-1AF4-522CC4CD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desription</a:t>
            </a: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77BA1A5F-E98D-68D2-CF2A-B694C9B3C0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8446536"/>
                  </p:ext>
                </p:extLst>
              </p:nvPr>
            </p:nvGraphicFramePr>
            <p:xfrm>
              <a:off x="1096963" y="2108200"/>
              <a:ext cx="10058400" cy="37607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ontent Placeholder 5">
                <a:extLst>
                  <a:ext uri="{FF2B5EF4-FFF2-40B4-BE49-F238E27FC236}">
                    <a16:creationId xmlns:a16="http://schemas.microsoft.com/office/drawing/2014/main" id="{77BA1A5F-E98D-68D2-CF2A-B694C9B3C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63" y="2108200"/>
                <a:ext cx="10058400" cy="37607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277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2003-C570-4629-3390-AECD1B18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CC4A-D70F-96A9-6C7F-DDCBE3B7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 for the employee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cleaning for missed </a:t>
            </a:r>
            <a:r>
              <a:rPr lang="en-US" dirty="0" err="1"/>
              <a:t>membrs</a:t>
            </a:r>
            <a:r>
              <a:rPr lang="en-US" dirty="0"/>
              <a:t> </a:t>
            </a:r>
            <a:r>
              <a:rPr lang="en-US" dirty="0" err="1"/>
              <a:t>listes</a:t>
            </a:r>
            <a:r>
              <a:rPr lang="en-US" dirty="0"/>
              <a:t> and unvalued points removed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Poivt</a:t>
            </a:r>
            <a:r>
              <a:rPr lang="en-US" dirty="0"/>
              <a:t> table—summary of business, gender ,employee type, salary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Chart for reports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98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2768-41AA-9511-E564-DFE0873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8B883-4BEB-BBF6-87D2-8C4026056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3" y="2221706"/>
            <a:ext cx="5715000" cy="3533775"/>
          </a:xfrm>
        </p:spPr>
      </p:pic>
    </p:spTree>
    <p:extLst>
      <p:ext uri="{BB962C8B-B14F-4D97-AF65-F5344CB8AC3E}">
        <p14:creationId xmlns:p14="http://schemas.microsoft.com/office/powerpoint/2010/main" val="339410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1813-A31D-0C71-3773-466A6FB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ECDA-DD50-125F-B1A9-F468C65A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2283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</a:t>
            </a:r>
            <a:r>
              <a:rPr lang="en-US" dirty="0" err="1"/>
              <a:t>presention</a:t>
            </a:r>
            <a:r>
              <a:rPr lang="en-US" dirty="0"/>
              <a:t> conclude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the one of boost in employees and business </a:t>
            </a:r>
            <a:r>
              <a:rPr lang="en-US" dirty="0" err="1"/>
              <a:t>achivemdent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57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>
                <a:solidFill>
                  <a:srgbClr val="FFFFFF"/>
                </a:solidFill>
              </a:rPr>
              <a:t>THANK</a:t>
            </a:r>
            <a:br>
              <a:rPr lang="en-US" sz="4800" i="1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               YOU ….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{24CC77F2-2157-4606-BD14-379935AA7538}tf56160789_win32</Template>
  <TotalTime>72</TotalTime>
  <Words>130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Custom</vt:lpstr>
      <vt:lpstr>Employee data set.</vt:lpstr>
      <vt:lpstr>Agenda </vt:lpstr>
      <vt:lpstr>Problem statement</vt:lpstr>
      <vt:lpstr>Our solution of proposition</vt:lpstr>
      <vt:lpstr>Dataset desription</vt:lpstr>
      <vt:lpstr>Modelling approach </vt:lpstr>
      <vt:lpstr>Results</vt:lpstr>
      <vt:lpstr>Concluion </vt:lpstr>
      <vt:lpstr>THANK                YOU 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m.shalini</dc:creator>
  <cp:lastModifiedBy>m.shalini</cp:lastModifiedBy>
  <cp:revision>5</cp:revision>
  <dcterms:created xsi:type="dcterms:W3CDTF">2024-09-19T17:13:33Z</dcterms:created>
  <dcterms:modified xsi:type="dcterms:W3CDTF">2024-09-19T18:26:05Z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