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JANANI K </a:t>
            </a:r>
          </a:p>
          <a:p>
            <a:r>
              <a:rPr lang="en-US" sz="2400" dirty="0"/>
              <a:t>REGISTER NO: 312215128</a:t>
            </a:r>
          </a:p>
          <a:p>
            <a:r>
              <a:rPr lang="en-US" sz="2400" dirty="0"/>
              <a:t>DEPARTMENT: III BCOM ( ACCOUNTING AND FINANCE)</a:t>
            </a:r>
          </a:p>
          <a:p>
            <a:r>
              <a:rPr lang="en-US" sz="2400" dirty="0"/>
              <a:t>COLLEGE: SOKA IKEDA COLLEGE OF ARTS AND SCIENCE FOR WOMEN 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1391F-C2E9-9290-1A5A-F5D3D0E2FED1}"/>
              </a:ext>
            </a:extLst>
          </p:cNvPr>
          <p:cNvSpPr txBox="1"/>
          <p:nvPr/>
        </p:nvSpPr>
        <p:spPr>
          <a:xfrm>
            <a:off x="904461" y="1845839"/>
            <a:ext cx="4739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spelling tends to vary based on whether you're using UK or US English: In UK English, “ modelling” (double “ l” ) is standard, but</a:t>
            </a:r>
          </a:p>
          <a:p>
            <a:r>
              <a:rPr lang="en-US" b="1" dirty="0"/>
              <a:t>“ modeling” (one “ l” ) is acceptable. In US English, “ modeling” (one “ l” ) is correct.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A0D0C-4E8E-F603-4B1D-05ADE801C509}"/>
              </a:ext>
            </a:extLst>
          </p:cNvPr>
          <p:cNvSpPr txBox="1"/>
          <p:nvPr/>
        </p:nvSpPr>
        <p:spPr>
          <a:xfrm>
            <a:off x="875591" y="2019300"/>
            <a:ext cx="4620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a cell in a data range.</a:t>
            </a:r>
          </a:p>
          <a:p>
            <a:r>
              <a:rPr lang="en-US" b="1" dirty="0"/>
              <a:t>Select Home &gt; Analyze Data. The Analyze Data pane will appear and show different visual and analysis types, such as: Rank. Trend. Outlier.</a:t>
            </a:r>
          </a:p>
          <a:p>
            <a:r>
              <a:rPr lang="en-US" b="1" dirty="0"/>
              <a:t>Majority.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21A1F-CAE8-056E-1400-38A629D12662}"/>
              </a:ext>
            </a:extLst>
          </p:cNvPr>
          <p:cNvSpPr txBox="1"/>
          <p:nvPr/>
        </p:nvSpPr>
        <p:spPr>
          <a:xfrm>
            <a:off x="755332" y="2200807"/>
            <a:ext cx="40367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 Excel-based Employee Performance Rating Card and Dashboard is very useful and adaptable tool. It can significantly enhance your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83691" y="1695450"/>
            <a:ext cx="8593228" cy="386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D87B4-D132-C6C5-101B-25040573ABBA}"/>
              </a:ext>
            </a:extLst>
          </p:cNvPr>
          <p:cNvSpPr txBox="1"/>
          <p:nvPr/>
        </p:nvSpPr>
        <p:spPr>
          <a:xfrm>
            <a:off x="958417" y="2165309"/>
            <a:ext cx="44371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problem statement is a description of an issue to be addressed. or a condition to be improved upon. It identifies the gap between the current problem and goal. The first condition of solving a problem is understanding the problem, which can be done by way of a problem statement.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40973" y="2048649"/>
            <a:ext cx="5555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B5779-C247-42C1-19F8-7C0EDB83D218}"/>
              </a:ext>
            </a:extLst>
          </p:cNvPr>
          <p:cNvSpPr txBox="1"/>
          <p:nvPr/>
        </p:nvSpPr>
        <p:spPr>
          <a:xfrm>
            <a:off x="699453" y="2520280"/>
            <a:ext cx="5014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term end user typically is the people your products or services are designed for. They are often your customers, defined as people who purchase products from you. 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F0D3E-572C-4025-A026-8AAECDDB2FBA}"/>
              </a:ext>
            </a:extLst>
          </p:cNvPr>
          <p:cNvSpPr txBox="1"/>
          <p:nvPr/>
        </p:nvSpPr>
        <p:spPr>
          <a:xfrm>
            <a:off x="3561521" y="2698618"/>
            <a:ext cx="55878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Every employee brings their unique skills, experience, goodwill and commitment into work each day. You reward them with a salary, benefits, incentives, work life balance, career development opportunities, personal growth, company values, mission and a great company culture.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DEC06-6E21-E78B-B865-808D23A67305}"/>
              </a:ext>
            </a:extLst>
          </p:cNvPr>
          <p:cNvSpPr txBox="1"/>
          <p:nvPr/>
        </p:nvSpPr>
        <p:spPr>
          <a:xfrm>
            <a:off x="1076739" y="2082484"/>
            <a:ext cx="46382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52909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someone makes us feel appreciated, respected and heard, we are impressed. 'Wow' is down to how you make your customers feel.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 K</cp:lastModifiedBy>
  <cp:revision>14</cp:revision>
  <dcterms:created xsi:type="dcterms:W3CDTF">2024-03-29T15:07:22Z</dcterms:created>
  <dcterms:modified xsi:type="dcterms:W3CDTF">2024-08-28T08:54:24Z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