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132" d="100"/>
          <a:sy n="132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8/28/2024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678752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089039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550751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255591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40564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644085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853376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894991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739112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326244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0874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149491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773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237224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14750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241573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50230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174476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743172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949194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145080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322618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94210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569272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54627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882908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8/28/2024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64066" y="3504647"/>
            <a:ext cx="8610599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N.Megala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3122151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30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B.com Accounting and finance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SOKA IKEDA COLLEGE OF ARTS AND SCIENCE FoR WOMENS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224124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9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0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1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2" name="矩形"/>
          <p:cNvSpPr>
            <a:spLocks/>
          </p:cNvSpPr>
          <p:nvPr/>
        </p:nvSpPr>
        <p:spPr>
          <a:xfrm rot="0">
            <a:off x="3714693" y="2476462"/>
            <a:ext cx="4762427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The spelling tends to vary based on whether you're using UK or US English: In UK English, “modelling” (double “l”) is standard, but “modeling” (one “l”) is acceptable. In US English, “modeling” (one “l”) is correct.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833328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0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1" name="矩形"/>
          <p:cNvSpPr>
            <a:spLocks/>
          </p:cNvSpPr>
          <p:nvPr/>
        </p:nvSpPr>
        <p:spPr>
          <a:xfrm rot="0">
            <a:off x="3714693" y="2476462"/>
            <a:ext cx="4762427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Select a cell in a data range.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Select Home &gt; Analyze Data. The Analyze Data pane will appear and show different visual and analysis types, such as: Rank. Trend. Outlier. Majority.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272921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5" name="矩形"/>
          <p:cNvSpPr>
            <a:spLocks/>
          </p:cNvSpPr>
          <p:nvPr/>
        </p:nvSpPr>
        <p:spPr>
          <a:xfrm rot="0">
            <a:off x="3714693" y="2476462"/>
            <a:ext cx="4762427" cy="11582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An Excel-based Employee Performance Rating Card and Dashboard is very useful and adaptable tool. It can significantly enhance your performance management process.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78737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703622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2004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8" name="矩形"/>
          <p:cNvSpPr>
            <a:spLocks/>
          </p:cNvSpPr>
          <p:nvPr/>
        </p:nvSpPr>
        <p:spPr>
          <a:xfrm rot="0">
            <a:off x="3714693" y="2476462"/>
            <a:ext cx="4762427" cy="1958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 problem statement is a description of an issue to be addressed. or a condition to be improved upon. It identifies the gap between the current problem and goal. The first condition of solving a problem is understanding the problem, which can be done by way of a problem statement.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072329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 rot="0">
            <a:off x="3571819" y="2562186"/>
            <a:ext cx="4762427" cy="16916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project overview is a detailed description of a project's goals and objectives, the steps to achieve these goals, and the expected outcomes. In addition, a project overview enables you to outline the project schedule, budget, necessary resources, and status.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09021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9" name="矩形"/>
          <p:cNvSpPr>
            <a:spLocks/>
          </p:cNvSpPr>
          <p:nvPr/>
        </p:nvSpPr>
        <p:spPr>
          <a:xfrm rot="0">
            <a:off x="4009964" y="1485876"/>
            <a:ext cx="4762427" cy="1158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The term end user typically is the people your products or services are designed for. They are often your customers, defined as people who purchase products from you.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264095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3714693" y="2476462"/>
            <a:ext cx="4762427" cy="1958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Every employee brings their unique skills, experience, goodwill and commitment into work each day. You reward them with a salary, benefits, incentives, work life balance, career development opportunities, personal growth, company values, mission and a great company culture.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114345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3714693" y="2476462"/>
            <a:ext cx="4762427" cy="16916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 Dataset is a set or collection of data. This set is normally presented in a tabular pattern. Every column describes a particular variable. And each row corresponds to a given member of the data set, as per the given question. This is a part of data management.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953925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4" name="矩形"/>
          <p:cNvSpPr>
            <a:spLocks/>
          </p:cNvSpPr>
          <p:nvPr/>
        </p:nvSpPr>
        <p:spPr>
          <a:xfrm rot="0">
            <a:off x="3714693" y="2476462"/>
            <a:ext cx="4762427" cy="11582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When someone makes us feel appreciated, respected and heard, we are impressed. 'Wow' is down to how you make your customers feel. That is what they'll remember.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277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233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12</cp:revision>
  <dcterms:created xsi:type="dcterms:W3CDTF">2024-03-29T15:07:22Z</dcterms:created>
  <dcterms:modified xsi:type="dcterms:W3CDTF">2024-08-28T05:54:42Z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