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5" r:id="rId3"/>
    <p:sldId id="286" r:id="rId5"/>
    <p:sldId id="287" r:id="rId6"/>
    <p:sldId id="288" r:id="rId7"/>
    <p:sldId id="289" r:id="rId8"/>
    <p:sldId id="290" r:id="rId9"/>
    <p:sldId id="291" r:id="rId10"/>
    <p:sldId id="292" r:id="rId11"/>
    <p:sldId id="293" r:id="rId12"/>
    <p:sldId id="294" r:id="rId13"/>
    <p:sldId id="296" r:id="rId14"/>
    <p:sldId id="297" r:id="rId15"/>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9"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9"/>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p>
            <a:endParaRPr lang="en-IN" dirty="0"/>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2" name="Holder 3"/>
          <p:cNvSpPr>
            <a:spLocks noGrp="1"/>
          </p:cNvSpPr>
          <p:nvPr>
            <p:ph type="body" idx="1"/>
          </p:nvPr>
        </p:nvSpPr>
        <p:spPr/>
        <p:txBody>
          <a:bodyPr lIns="0" tIns="0" rIns="0" bIns="0"/>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p:nvPr/>
        </p:nvPicPr>
        <p:blipFill>
          <a:blip r:embed="rId1"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02" name="TextBox 13"/>
          <p:cNvSpPr txBox="1"/>
          <p:nvPr/>
        </p:nvSpPr>
        <p:spPr>
          <a:xfrm>
            <a:off x="1676400" y="3200400"/>
            <a:ext cx="8610600" cy="2141855"/>
          </a:xfrm>
          <a:prstGeom prst="rect">
            <a:avLst/>
          </a:prstGeom>
          <a:noFill/>
        </p:spPr>
        <p:txBody>
          <a:bodyPr wrap="square" rtlCol="0">
            <a:noAutofit/>
          </a:bodyPr>
          <a:p>
            <a:r>
              <a:rPr lang="en-US" sz="2400">
                <a:latin typeface="Times New Roman" panose="02020603050405020304" pitchFamily="18" charset="0"/>
                <a:cs typeface="Times New Roman" panose="02020603050405020304" pitchFamily="18" charset="0"/>
              </a:rPr>
              <a:t>STUDENT NAME: S.ANITHA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NO:asunm1485422200785</a:t>
            </a:r>
            <a:endParaRPr lang="zh-CN" altLang="en-US" sz="240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B</a:t>
            </a:r>
            <a:r>
              <a:rPr lang="en-US" sz="2400" dirty="0">
                <a:latin typeface="Times New Roman" panose="02020603050405020304" pitchFamily="18" charset="0"/>
                <a:cs typeface="Times New Roman" panose="02020603050405020304" pitchFamily="18" charset="0"/>
              </a:rPr>
              <a:t>.com</a:t>
            </a:r>
            <a:r>
              <a:rPr lang="en-US" sz="2400" dirty="0">
                <a:latin typeface="Times New Roman" panose="02020603050405020304" pitchFamily="18" charset="0"/>
                <a:cs typeface="Times New Roman" panose="02020603050405020304" pitchFamily="18" charset="0"/>
              </a:rPr>
              <a:t> ( ISM )</a:t>
            </a:r>
            <a:endParaRPr lang="zh-CN" altLang="en-US" sz="240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 : SOKA IKEDA COLLEGE OF ARTS AND SCIENCE FOR WOMEN</a:t>
            </a:r>
            <a:endParaRPr lang="zh-CN" altLang="en-US" sz="2400">
              <a:latin typeface="Times New Roman" panose="02020603050405020304" pitchFamily="18" charset="0"/>
              <a:cs typeface="Times New Roman" panose="02020603050405020304"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6" name="object 6"/>
          <p:cNvPicPr/>
          <p:nvPr/>
        </p:nvPicPr>
        <p:blipFill>
          <a:blip r:embed="rId1" cstate="print"/>
          <a:stretch>
            <a:fillRect/>
          </a:stretch>
        </p:blipFill>
        <p:spPr>
          <a:xfrm>
            <a:off x="1666875" y="6467475"/>
            <a:ext cx="76200" cy="177800"/>
          </a:xfrm>
          <a:prstGeom prst="rect">
            <a:avLst/>
          </a:prstGeom>
        </p:spPr>
      </p:pic>
      <p:sp>
        <p:nvSpPr>
          <p:cNvPr id="1048679"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0" name="object 8"/>
          <p:cNvSpPr txBox="1"/>
          <p:nvPr/>
        </p:nvSpPr>
        <p:spPr>
          <a:xfrm>
            <a:off x="739775" y="291147"/>
            <a:ext cx="3303904" cy="758190"/>
          </a:xfrm>
          <a:prstGeom prst="rect">
            <a:avLst/>
          </a:prstGeom>
        </p:spPr>
        <p:txBody>
          <a:bodyPr vert="horz" wrap="square" lIns="0" tIns="13335" rIns="0" bIns="0" rtlCol="0">
            <a:spAutoFit/>
          </a:bodyPr>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8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2" name="Text Box 1048681"/>
          <p:cNvSpPr txBox="1"/>
          <p:nvPr/>
        </p:nvSpPr>
        <p:spPr>
          <a:xfrm>
            <a:off x="1162014" y="1194435"/>
            <a:ext cx="6517691" cy="3444240"/>
          </a:xfrm>
          <a:prstGeom prst="rect">
            <a:avLst/>
          </a:prstGeom>
        </p:spPr>
        <p:txBody>
          <a:bodyPr wrap="square" rtlCol="0">
            <a:spAutoFit/>
          </a:bodyPr>
          <a:p>
            <a:r>
              <a:rPr lang="en-IN" sz="2800">
                <a:solidFill>
                  <a:srgbClr val="000000"/>
                </a:solidFill>
              </a:rPr>
              <a:t>I have been scouring the Internet looking for a suitable dataset to model employee performance. I have been asking friends and scouring websites from Google to Kaggle, but I could not find anything. Luckily, I stumbled upon a GitHub article, written by Akshay Dusad, where the author uses an example dataset to model employee performance analysis.</a:t>
            </a:r>
            <a:endParaRPr lang="en-IN" sz="2800">
              <a:solidFill>
                <a:srgbClr val="000000"/>
              </a:solidFill>
            </a:endParaRPr>
          </a:p>
        </p:txBody>
      </p:sp>
      <p:sp>
        <p:nvSpPr>
          <p:cNvPr id="2" name="Rectangles 1"/>
          <p:cNvSpPr/>
          <p:nvPr/>
        </p:nvSpPr>
        <p:spPr>
          <a:xfrm>
            <a:off x="914400" y="1371600"/>
            <a:ext cx="228600" cy="2286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4"/>
          <p:cNvSpPr/>
          <p:nvPr/>
        </p:nvSpPr>
        <p:spPr>
          <a:xfrm>
            <a:off x="45720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7" name="object 6"/>
          <p:cNvPicPr/>
          <p:nvPr/>
        </p:nvPicPr>
        <p:blipFill>
          <a:blip r:embed="rId1" cstate="print"/>
          <a:stretch>
            <a:fillRect/>
          </a:stretch>
        </p:blipFill>
        <p:spPr>
          <a:xfrm>
            <a:off x="1666875" y="6467475"/>
            <a:ext cx="76200" cy="177800"/>
          </a:xfrm>
          <a:prstGeom prst="rect">
            <a:avLst/>
          </a:prstGeom>
        </p:spPr>
      </p:pic>
      <p:sp>
        <p:nvSpPr>
          <p:cNvPr id="1048686"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87"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8" name="Text Box 1048687"/>
          <p:cNvSpPr txBox="1"/>
          <p:nvPr/>
        </p:nvSpPr>
        <p:spPr>
          <a:xfrm>
            <a:off x="914717" y="1511160"/>
            <a:ext cx="5147648" cy="2186941"/>
          </a:xfrm>
          <a:prstGeom prst="rect">
            <a:avLst/>
          </a:prstGeom>
        </p:spPr>
        <p:txBody>
          <a:bodyPr wrap="square" rtlCol="0">
            <a:spAutoFit/>
          </a:bodyPr>
          <a:p>
            <a:r>
              <a:rPr lang="en-IN" sz="2800">
                <a:solidFill>
                  <a:srgbClr val="000000"/>
                </a:solidFill>
              </a:rPr>
              <a:t> So, it can be concluded that, from the simple regression test results, the discipline variable on employee performance only contributes to an increase of 0,270 units. </a:t>
            </a:r>
            <a:endParaRPr lang="en-IN" sz="2800">
              <a:solidFill>
                <a:srgbClr val="000000"/>
              </a:solidFill>
            </a:endParaRPr>
          </a:p>
        </p:txBody>
      </p:sp>
      <p:pic>
        <p:nvPicPr>
          <p:cNvPr id="2" name="Picture 1" descr="Screenshot 2024-08-30 153809"/>
          <p:cNvPicPr>
            <a:picLocks noChangeAspect="1"/>
          </p:cNvPicPr>
          <p:nvPr/>
        </p:nvPicPr>
        <p:blipFill>
          <a:blip r:embed="rId2"/>
          <a:stretch>
            <a:fillRect/>
          </a:stretch>
        </p:blipFill>
        <p:spPr>
          <a:xfrm>
            <a:off x="6292850" y="939800"/>
            <a:ext cx="5318125" cy="38233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0" name="Text Box 1048689"/>
          <p:cNvSpPr txBox="1"/>
          <p:nvPr/>
        </p:nvSpPr>
        <p:spPr>
          <a:xfrm>
            <a:off x="1265632" y="1330761"/>
            <a:ext cx="6160790" cy="3863340"/>
          </a:xfrm>
          <a:prstGeom prst="rect">
            <a:avLst/>
          </a:prstGeom>
        </p:spPr>
        <p:txBody>
          <a:bodyPr wrap="square" rtlCol="0">
            <a:spAutoFit/>
          </a:bodyPr>
          <a:p>
            <a:r>
              <a:rPr lang="en-IN" sz="2800">
                <a:solidFill>
                  <a:srgbClr val="000000"/>
                </a:solidFill>
              </a:rPr>
              <a:t>Employee performance metrics are key to tracking how well employees are carrying out their job. HR must have methods to measure the productivity and efficiency of employees. Tracking employee performance metrics benefits both the organization and the employee.  We’ve listed 21 key performance indicators for employees that you should track, with examples.</a:t>
            </a:r>
            <a:endParaRPr lang="en-IN" sz="2800">
              <a:solidFill>
                <a:srgbClr val="000000"/>
              </a:solidFill>
            </a:endParaRPr>
          </a:p>
        </p:txBody>
      </p:sp>
      <p:sp>
        <p:nvSpPr>
          <p:cNvPr id="2" name="Rectangles 1"/>
          <p:cNvSpPr/>
          <p:nvPr/>
        </p:nvSpPr>
        <p:spPr>
          <a:xfrm>
            <a:off x="762000" y="1447800"/>
            <a:ext cx="228600" cy="3048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2" name="object 15"/>
          <p:cNvSpPr/>
          <p:nvPr/>
        </p:nvSpPr>
        <p:spPr>
          <a:xfrm>
            <a:off x="1219200" y="2100580"/>
            <a:ext cx="207010" cy="1955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p:nvPr/>
          </p:nvPicPr>
          <p:blipFill>
            <a:blip r:embed="rId1" cstate="print"/>
            <a:stretch>
              <a:fillRect/>
            </a:stretch>
          </p:blipFill>
          <p:spPr>
            <a:xfrm>
              <a:off x="676275" y="6467475"/>
              <a:ext cx="2143125" cy="200025"/>
            </a:xfrm>
            <a:prstGeom prst="rect">
              <a:avLst/>
            </a:prstGeom>
          </p:spPr>
        </p:pic>
        <p:pic>
          <p:nvPicPr>
            <p:cNvPr id="2097154" name="object 20"/>
            <p:cNvPicPr/>
            <p:nvPr/>
          </p:nvPicPr>
          <p:blipFill>
            <a:blip r:embed="rId2"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6" name="TextBox 22"/>
          <p:cNvSpPr txBox="1"/>
          <p:nvPr/>
        </p:nvSpPr>
        <p:spPr>
          <a:xfrm>
            <a:off x="1583055" y="1765935"/>
            <a:ext cx="7494270" cy="1824990"/>
          </a:xfrm>
          <a:prstGeom prst="rect">
            <a:avLst/>
          </a:prstGeom>
          <a:noFill/>
        </p:spPr>
        <p:txBody>
          <a:bodyPr wrap="square" rtlCol="0">
            <a:noAutofit/>
          </a:bodyPr>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5" name="object 17"/>
          <p:cNvPicPr/>
          <p:nvPr/>
        </p:nvPicPr>
        <p:blipFill>
          <a:blip r:embed="rId1"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p:nvPr/>
          </p:nvPicPr>
          <p:blipFill>
            <a:blip r:embed="rId2" cstate="print"/>
            <a:stretch>
              <a:fillRect/>
            </a:stretch>
          </p:blipFill>
          <p:spPr>
            <a:xfrm>
              <a:off x="466725" y="6410325"/>
              <a:ext cx="3705225" cy="295275"/>
            </a:xfrm>
            <a:prstGeom prst="rect">
              <a:avLst/>
            </a:prstGeom>
          </p:spPr>
        </p:pic>
        <p:pic>
          <p:nvPicPr>
            <p:cNvPr id="2097157" name="object 20"/>
            <p:cNvPicPr/>
            <p:nvPr/>
          </p:nvPicPr>
          <p:blipFill>
            <a:blip r:embed="rId3"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8" name="object 5"/>
            <p:cNvPicPr/>
            <p:nvPr/>
          </p:nvPicPr>
          <p:blipFill>
            <a:blip r:embed="rId1" cstate="print"/>
            <a:stretch>
              <a:fillRect/>
            </a:stretch>
          </p:blipFill>
          <p:spPr>
            <a:xfrm>
              <a:off x="7991475" y="2933700"/>
              <a:ext cx="2762250" cy="3257550"/>
            </a:xfrm>
            <a:prstGeom prst="rect">
              <a:avLst/>
            </a:prstGeom>
          </p:spPr>
        </p:pic>
      </p:grpSp>
      <p:sp>
        <p:nvSpPr>
          <p:cNvPr id="1048646" name="object 6"/>
          <p:cNvSpPr/>
          <p:nvPr/>
        </p:nvSpPr>
        <p:spPr>
          <a:xfrm>
            <a:off x="833755" y="1905000"/>
            <a:ext cx="216535" cy="28130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47" name="object 7"/>
          <p:cNvSpPr txBox="1">
            <a:spLocks noGrp="1"/>
          </p:cNvSpPr>
          <p:nvPr>
            <p:ph type="title"/>
          </p:nvPr>
        </p:nvSpPr>
        <p:spPr>
          <a:xfrm>
            <a:off x="834072" y="575055"/>
            <a:ext cx="5636895" cy="638810"/>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p:nvPr/>
        </p:nvPicPr>
        <p:blipFill>
          <a:blip r:embed="rId2"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9" name="Text Box 1048648"/>
          <p:cNvSpPr txBox="1"/>
          <p:nvPr/>
        </p:nvSpPr>
        <p:spPr>
          <a:xfrm>
            <a:off x="1371600" y="1828800"/>
            <a:ext cx="5493038" cy="3444240"/>
          </a:xfrm>
          <a:prstGeom prst="rect">
            <a:avLst/>
          </a:prstGeom>
        </p:spPr>
        <p:txBody>
          <a:bodyPr wrap="square" rtlCol="0">
            <a:spAutoFit/>
          </a:bodyPr>
          <a:p>
            <a:r>
              <a:rPr lang="en-IN" sz="2800">
                <a:solidFill>
                  <a:srgbClr val="000000"/>
                </a:solidFill>
              </a:rPr>
              <a:t>Lack of study in this area
Studies were carried out elsewhere but not done locally
Studies were carried out using a particular type of sample but mine will use a different type of sample
Studies have found some factors but I want to find more factors</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0" name="object 5"/>
            <p:cNvPicPr/>
            <p:nvPr/>
          </p:nvPicPr>
          <p:blipFill>
            <a:blip r:embed="rId1" cstate="print"/>
            <a:stretch>
              <a:fillRect/>
            </a:stretch>
          </p:blipFill>
          <p:spPr>
            <a:xfrm>
              <a:off x="8658225" y="2647950"/>
              <a:ext cx="3533775" cy="3810000"/>
            </a:xfrm>
            <a:prstGeom prst="rect">
              <a:avLst/>
            </a:prstGeom>
          </p:spPr>
        </p:pic>
      </p:grpSp>
      <p:sp>
        <p:nvSpPr>
          <p:cNvPr id="1048652" name="object 6"/>
          <p:cNvSpPr/>
          <p:nvPr/>
        </p:nvSpPr>
        <p:spPr>
          <a:xfrm>
            <a:off x="1219200" y="2743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p:nvPr/>
        </p:nvPicPr>
        <p:blipFill>
          <a:blip r:embed="rId2"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55" name="TextBox 10"/>
          <p:cNvSpPr txBox="1"/>
          <p:nvPr/>
        </p:nvSpPr>
        <p:spPr>
          <a:xfrm>
            <a:off x="1600200" y="2286000"/>
            <a:ext cx="7924800" cy="829945"/>
          </a:xfrm>
          <a:prstGeom prst="rect">
            <a:avLst/>
          </a:prstGeom>
          <a:noFill/>
        </p:spPr>
        <p:txBody>
          <a:bodyPr wrap="square" rtlCol="0">
            <a:spAutoFit/>
          </a:bodyPr>
          <a:p>
            <a:pPr indent="0" algn="l">
              <a:buFont typeface="Arial" panose="020B0604020202020204" pitchFamily="34" charset="0"/>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6" name="Text Box 1048655"/>
          <p:cNvSpPr txBox="1"/>
          <p:nvPr/>
        </p:nvSpPr>
        <p:spPr>
          <a:xfrm>
            <a:off x="1600517" y="2590799"/>
            <a:ext cx="5642706" cy="1767841"/>
          </a:xfrm>
          <a:prstGeom prst="rect">
            <a:avLst/>
          </a:prstGeom>
        </p:spPr>
        <p:txBody>
          <a:bodyPr wrap="square" rtlCol="0">
            <a:spAutoFit/>
          </a:bodyPr>
          <a:p>
            <a:r>
              <a:rPr lang="en-IN" sz="2800">
                <a:solidFill>
                  <a:srgbClr val="000000"/>
                </a:solidFill>
              </a:rPr>
              <a:t>A project overview is a detailed description of a project's goals and objectives, the steps to achieve these goals, and the expected outcomes</a:t>
            </a:r>
            <a:endParaRPr lang="en-IN" sz="2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8" name="object 3"/>
          <p:cNvSpPr/>
          <p:nvPr/>
        </p:nvSpPr>
        <p:spPr>
          <a:xfrm>
            <a:off x="1371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p:nvPr/>
        </p:nvPicPr>
        <p:blipFill>
          <a:blip r:embed="rId1"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2" name="Text Box 1048661"/>
          <p:cNvSpPr txBox="1"/>
          <p:nvPr/>
        </p:nvSpPr>
        <p:spPr>
          <a:xfrm>
            <a:off x="1905000" y="1752917"/>
            <a:ext cx="5607622" cy="3444240"/>
          </a:xfrm>
          <a:prstGeom prst="rect">
            <a:avLst/>
          </a:prstGeom>
        </p:spPr>
        <p:txBody>
          <a:bodyPr wrap="square" rtlCol="0">
            <a:spAutoFit/>
          </a:bodyPr>
          <a:p>
            <a:r>
              <a:rPr lang="en-IN" sz="2800">
                <a:solidFill>
                  <a:srgbClr val="000000"/>
                </a:solidFill>
              </a:rPr>
              <a:t>End users are consumers. They do not produce, sell, support, or maintain the product. These people often do not have the same technical understanding as the product's designers and developers. It's critical for a business to consider the end-user experience while developing products and services.</a:t>
            </a: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p:nvPr/>
        </p:nvPicPr>
        <p:blipFill>
          <a:blip r:embed="rId1" cstate="print"/>
          <a:stretch>
            <a:fillRect/>
          </a:stretch>
        </p:blipFill>
        <p:spPr>
          <a:xfrm>
            <a:off x="0" y="1476375"/>
            <a:ext cx="2695574"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4" name="object 4"/>
          <p:cNvSpPr/>
          <p:nvPr/>
        </p:nvSpPr>
        <p:spPr>
          <a:xfrm>
            <a:off x="2895600" y="1905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64" name="object 7"/>
          <p:cNvPicPr/>
          <p:nvPr/>
        </p:nvPicPr>
        <p:blipFill>
          <a:blip r:embed="rId2" cstate="print"/>
          <a:stretch>
            <a:fillRect/>
          </a:stretch>
        </p:blipFill>
        <p:spPr>
          <a:xfrm>
            <a:off x="676275" y="6467475"/>
            <a:ext cx="2143125" cy="200025"/>
          </a:xfrm>
          <a:prstGeom prst="rect">
            <a:avLst/>
          </a:prstGeom>
        </p:spPr>
      </p:pic>
      <p:sp>
        <p:nvSpPr>
          <p:cNvPr id="1048667" name="object 9"/>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8" name="Text Box 1048667"/>
          <p:cNvSpPr txBox="1"/>
          <p:nvPr/>
        </p:nvSpPr>
        <p:spPr>
          <a:xfrm>
            <a:off x="3409950" y="1829117"/>
            <a:ext cx="5607937" cy="3025140"/>
          </a:xfrm>
          <a:prstGeom prst="rect">
            <a:avLst/>
          </a:prstGeom>
        </p:spPr>
        <p:txBody>
          <a:bodyPr wrap="square" rtlCol="0">
            <a:spAutoFit/>
          </a:bodyPr>
          <a:p>
            <a:r>
              <a:rPr lang="en-IN" sz="2800">
                <a:solidFill>
                  <a:srgbClr val="000000"/>
                </a:solidFill>
              </a:rPr>
              <a:t>A value proposition is a statement that explains the benefits of a product or service, how it solves a customer's problem, and why customers should buy it. It's a customer-focused statement that's usually a sentence or phrase that can be used as a slogan or headline.</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lang="en-IN" dirty="0"/>
              <a:t>Dataset Description</a:t>
            </a:r>
            <a:endParaRPr lang="en-IN" dirty="0"/>
          </a:p>
        </p:txBody>
      </p:sp>
      <p:sp>
        <p:nvSpPr>
          <p:cNvPr id="1048670" name="Text Box 1048669"/>
          <p:cNvSpPr txBox="1"/>
          <p:nvPr/>
        </p:nvSpPr>
        <p:spPr>
          <a:xfrm>
            <a:off x="1023860" y="1661160"/>
            <a:ext cx="5792375" cy="1767840"/>
          </a:xfrm>
          <a:prstGeom prst="rect">
            <a:avLst/>
          </a:prstGeom>
        </p:spPr>
        <p:txBody>
          <a:bodyPr wrap="square" rtlCol="0">
            <a:spAutoFit/>
          </a:bodyPr>
          <a:p>
            <a:r>
              <a:rPr lang="en-IN" sz="2800">
                <a:solidFill>
                  <a:srgbClr val="000000"/>
                </a:solidFill>
              </a:rPr>
              <a:t>A dataset, or data set, is a structured collection of data that is organized and stored together for a specific purpose and is related to the same subject.</a:t>
            </a:r>
            <a:endParaRPr lang="en-IN" sz="2800">
              <a:solidFill>
                <a:srgbClr val="000000"/>
              </a:solidFill>
            </a:endParaRPr>
          </a:p>
        </p:txBody>
      </p:sp>
      <p:sp>
        <p:nvSpPr>
          <p:cNvPr id="2" name="Rectangles 1"/>
          <p:cNvSpPr/>
          <p:nvPr/>
        </p:nvSpPr>
        <p:spPr>
          <a:xfrm>
            <a:off x="685800" y="1828800"/>
            <a:ext cx="228600" cy="2286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3" name="object 4"/>
          <p:cNvSpPr/>
          <p:nvPr/>
        </p:nvSpPr>
        <p:spPr>
          <a:xfrm>
            <a:off x="1219200" y="213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5" name="object 6"/>
          <p:cNvPicPr/>
          <p:nvPr/>
        </p:nvPicPr>
        <p:blipFill>
          <a:blip r:embed="rId1"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77" name="TextBox 8"/>
          <p:cNvSpPr txBox="1"/>
          <p:nvPr/>
        </p:nvSpPr>
        <p:spPr>
          <a:xfrm>
            <a:off x="1600495" y="1676527"/>
            <a:ext cx="8534018" cy="1767839"/>
          </a:xfrm>
          <a:prstGeom prst="rect">
            <a:avLst/>
          </a:prstGeom>
          <a:noFill/>
        </p:spPr>
        <p:txBody>
          <a:bodyPr wrap="square" rtlCol="0">
            <a:spAutoFit/>
          </a:bodyPr>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When someone makes us feel appreciated, respected and heard, we are impressed. 'Wow' is down to how you make your customers feel. That is what they'll remember.</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2746</Words>
  <Application>WPS Presentation</Application>
  <PresentationFormat/>
  <Paragraphs>86</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srias</cp:lastModifiedBy>
  <cp:revision>3</cp:revision>
  <dcterms:created xsi:type="dcterms:W3CDTF">2024-08-29T09:53:00Z</dcterms:created>
  <dcterms:modified xsi:type="dcterms:W3CDTF">2024-08-30T10:10:37Z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DE9DE59EA596440BBAB178B62CD1999A_13</vt:lpwstr>
  </property>
  <property fmtid="{D5CDD505-2E9C-101B-9397-08002B2CF9AE}" pid="5" name="KSOProductBuildVer">
    <vt:lpwstr>1033-12.2.0.17119</vt:lpwstr>
  </property>
</Properties>
</file>