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sz="2400" lang="en-US"/>
              <a:t>STUDENT NAME:</a:t>
            </a:r>
            <a:r>
              <a:rPr sz="2400" lang="en-US"/>
              <a:t> </a:t>
            </a:r>
            <a:r>
              <a:rPr sz="2400" lang="en-US"/>
              <a:t>G</a:t>
            </a:r>
            <a:r>
              <a:rPr sz="2400" lang="en-US"/>
              <a:t>n</a:t>
            </a:r>
            <a:r>
              <a:rPr sz="2400" lang="en-US"/>
              <a:t>a</a:t>
            </a:r>
            <a:r>
              <a:rPr sz="2400" lang="en-US"/>
              <a:t>n</a:t>
            </a:r>
            <a:r>
              <a:rPr sz="2400" lang="en-US"/>
              <a:t>a</a:t>
            </a:r>
            <a:r>
              <a:rPr sz="2400" lang="en-US"/>
              <a:t> </a:t>
            </a:r>
            <a:r>
              <a:rPr sz="2400" lang="en-US"/>
              <a:t>Priya</a:t>
            </a:r>
            <a:r>
              <a:rPr sz="2400" lang="en-US"/>
              <a:t>.</a:t>
            </a:r>
            <a:r>
              <a:rPr sz="2400" lang="en-US"/>
              <a:t>R</a:t>
            </a:r>
            <a:endParaRPr dirty="0" sz="2400" lang="en-US"/>
          </a:p>
          <a:p>
            <a:r>
              <a:rPr dirty="0" sz="2400" lang="en-US"/>
              <a:t>REGISTER NO:</a:t>
            </a:r>
            <a:r>
              <a:rPr dirty="0" sz="2400" lang="en-US"/>
              <a:t>asunm14854222007</a:t>
            </a:r>
            <a:r>
              <a:rPr dirty="0" sz="2400" lang="en-US"/>
              <a:t>9</a:t>
            </a:r>
            <a:r>
              <a:rPr dirty="0" sz="2400" lang="en-US"/>
              <a:t>2</a:t>
            </a:r>
            <a:endParaRPr altLang="en-US" lang="zh-CN"/>
          </a:p>
          <a:p>
            <a:r>
              <a:rPr dirty="0" sz="2400" lang="en-US"/>
              <a:t>DEPARTMENT:</a:t>
            </a:r>
            <a:r>
              <a:rPr dirty="0" sz="2400" lang="en-US"/>
              <a:t> </a:t>
            </a:r>
            <a:r>
              <a:rPr dirty="0" sz="2400" lang="en-US"/>
              <a:t>B</a:t>
            </a:r>
            <a:r>
              <a:rPr dirty="0" sz="2400" lang="en-US"/>
              <a:t>.</a:t>
            </a:r>
            <a:r>
              <a:rPr dirty="0" sz="2400" lang="en-US"/>
              <a:t>c</a:t>
            </a:r>
            <a:r>
              <a:rPr dirty="0" sz="2400" lang="en-US"/>
              <a:t>o</a:t>
            </a:r>
            <a:r>
              <a:rPr dirty="0" sz="2400" lang="en-US"/>
              <a:t>m</a:t>
            </a:r>
            <a:r>
              <a:rPr dirty="0" sz="2400" lang="en-US"/>
              <a:t> </a:t>
            </a:r>
            <a:r>
              <a:rPr dirty="0" sz="2400" lang="en-US"/>
              <a:t>(</a:t>
            </a:r>
            <a:r>
              <a:rPr dirty="0" sz="2400" lang="en-US"/>
              <a:t> </a:t>
            </a:r>
            <a:r>
              <a:rPr dirty="0" sz="2400" lang="en-US"/>
              <a:t>i</a:t>
            </a:r>
            <a:r>
              <a:rPr dirty="0" sz="2400" lang="en-US"/>
              <a:t>s</a:t>
            </a:r>
            <a:r>
              <a:rPr dirty="0" sz="2400" lang="en-US"/>
              <a:t>m</a:t>
            </a:r>
            <a:r>
              <a:rPr dirty="0" sz="2400" lang="en-US"/>
              <a:t> </a:t>
            </a:r>
            <a:r>
              <a:rPr dirty="0" sz="2400" lang="en-US"/>
              <a:t>)</a:t>
            </a:r>
            <a:endParaRPr altLang="en-US" lang="zh-CN"/>
          </a:p>
          <a:p>
            <a:r>
              <a:rPr dirty="0" sz="2400" lang="en-US"/>
              <a:t>COLLEGE</a:t>
            </a:r>
            <a:r>
              <a:rPr dirty="0" sz="2400" lang="en-US"/>
              <a:t> </a:t>
            </a:r>
            <a:r>
              <a:rPr dirty="0" sz="2400" lang="en-US"/>
              <a:t>:</a:t>
            </a:r>
            <a:r>
              <a:rPr dirty="0" sz="2400" lang="en-US"/>
              <a:t> </a:t>
            </a:r>
            <a:r>
              <a:rPr dirty="0" sz="2400" lang="en-US"/>
              <a:t>s</a:t>
            </a:r>
            <a:r>
              <a:rPr dirty="0" sz="2400" lang="en-US"/>
              <a:t>o</a:t>
            </a:r>
            <a:r>
              <a:rPr dirty="0" sz="2400" lang="en-US"/>
              <a:t>k</a:t>
            </a:r>
            <a:r>
              <a:rPr dirty="0" sz="2400" lang="en-US"/>
              <a:t>a</a:t>
            </a:r>
            <a:r>
              <a:rPr dirty="0" sz="2400" lang="en-US"/>
              <a:t> </a:t>
            </a:r>
            <a:r>
              <a:rPr dirty="0" sz="2400" lang="en-US"/>
              <a:t>ikeda </a:t>
            </a:r>
            <a:r>
              <a:rPr dirty="0" sz="2400" lang="en-US"/>
              <a:t>college </a:t>
            </a:r>
            <a:r>
              <a:rPr dirty="0" sz="2400" lang="en-US"/>
              <a:t>of </a:t>
            </a:r>
            <a:r>
              <a:rPr dirty="0" sz="2400" lang="en-US"/>
              <a:t>arts </a:t>
            </a:r>
            <a:r>
              <a:rPr dirty="0" sz="2400" lang="en-US"/>
              <a:t>and </a:t>
            </a:r>
            <a:r>
              <a:rPr dirty="0" sz="2400" lang="en-US"/>
              <a:t>science </a:t>
            </a:r>
            <a:r>
              <a:rPr dirty="0" sz="2400" lang="en-US"/>
              <a:t>for </a:t>
            </a:r>
            <a:r>
              <a:rPr dirty="0" sz="2400" lang="en-US"/>
              <a:t>women's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
          <p:cNvSpPr txBox="1"/>
          <p:nvPr/>
        </p:nvSpPr>
        <p:spPr>
          <a:xfrm>
            <a:off x="1162014" y="1194435"/>
            <a:ext cx="6517691" cy="3444240"/>
          </a:xfrm>
          <a:prstGeom prst="rect"/>
        </p:spPr>
        <p:txBody>
          <a:bodyPr rtlCol="0" wrap="square">
            <a:spAutoFit/>
          </a:bodyPr>
          <a:p>
            <a:r>
              <a:rPr sz="2800" lang="en-IN">
                <a:solidFill>
                  <a:srgbClr val="000000"/>
                </a:solidFill>
              </a:rPr>
              <a:t>I have been scouring the Internet looking for a suitable dataset to model employee performance. I have been asking friends and scouring websites from Google to Kaggle, but I could not find anything. Luckily, I stumbled upon a GitHub article, written by Akshay Dusad, where the author uses an example dataset to model employee performance analysis.</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8" name=""/>
          <p:cNvSpPr txBox="1"/>
          <p:nvPr/>
        </p:nvSpPr>
        <p:spPr>
          <a:xfrm>
            <a:off x="755332" y="1388605"/>
            <a:ext cx="5147648" cy="2186941"/>
          </a:xfrm>
          <a:prstGeom prst="rect"/>
        </p:spPr>
        <p:txBody>
          <a:bodyPr rtlCol="0" wrap="square">
            <a:spAutoFit/>
          </a:bodyPr>
          <a:p>
            <a:r>
              <a:rPr sz="2800" lang="en-IN">
                <a:solidFill>
                  <a:srgbClr val="000000"/>
                </a:solidFill>
              </a:rPr>
              <a:t> So, it can be concluded that, from the simple regression test results, the discipline variable on employee performance only contributes to an increase of 0,270 units. </a:t>
            </a:r>
            <a:endParaRPr sz="2800" lang="en-IN">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
          <p:cNvSpPr txBox="1"/>
          <p:nvPr/>
        </p:nvSpPr>
        <p:spPr>
          <a:xfrm>
            <a:off x="1265632" y="1330761"/>
            <a:ext cx="6160790" cy="3863340"/>
          </a:xfrm>
          <a:prstGeom prst="rect"/>
        </p:spPr>
        <p:txBody>
          <a:bodyPr rtlCol="0" wrap="square">
            <a:spAutoFit/>
          </a:bodyPr>
          <a:p>
            <a:r>
              <a:rPr sz="2800" lang="en-IN">
                <a:solidFill>
                  <a:srgbClr val="000000"/>
                </a:solidFill>
              </a:rPr>
              <a:t>Employee performance metrics are key to tracking how well employees are carrying out their job. HR must have methods to measure the productivity and efficiency of employees. Tracking employee performance metrics benefits both the organization and the employee.  We’ve listed 21 key performance indicators for employees that you should track, with examples.</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58190"/>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1143000" y="1706880"/>
            <a:ext cx="5493038" cy="3444240"/>
          </a:xfrm>
          <a:prstGeom prst="rect"/>
        </p:spPr>
        <p:txBody>
          <a:bodyPr rtlCol="0" wrap="square">
            <a:spAutoFit/>
          </a:bodyPr>
          <a:p>
            <a:r>
              <a:rPr sz="2800" lang="en-IN">
                <a:solidFill>
                  <a:srgbClr val="000000"/>
                </a:solidFill>
              </a:rPr>
              <a:t>Lack of study in this area
Studies were carried out elsewhere but not done locally
Studies were carried out using a particular type of sample but mine will use a different type of sample
Studies have found some factors but I want to find more factors</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1085532" y="2133599"/>
            <a:ext cx="5642706" cy="1767841"/>
          </a:xfrm>
          <a:prstGeom prst="rect"/>
        </p:spPr>
        <p:txBody>
          <a:bodyPr rtlCol="0" wrap="square">
            <a:spAutoFit/>
          </a:bodyPr>
          <a:p>
            <a:r>
              <a:rPr sz="2800" lang="en-IN">
                <a:solidFill>
                  <a:srgbClr val="000000"/>
                </a:solidFill>
              </a:rPr>
              <a:t>A project overview is a detailed description of a project's goals and objectives, the steps to achieve these goals, and the expected outcomes</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723900" y="1704022"/>
            <a:ext cx="5607622" cy="3444240"/>
          </a:xfrm>
          <a:prstGeom prst="rect"/>
        </p:spPr>
        <p:txBody>
          <a:bodyPr rtlCol="0" wrap="square">
            <a:spAutoFit/>
          </a:bodyPr>
          <a:p>
            <a:r>
              <a:rPr sz="2800" lang="en-IN">
                <a:solidFill>
                  <a:srgbClr val="000000"/>
                </a:solidFill>
              </a:rPr>
              <a:t>End users are consumers. They do not produce, sell, support, or maintain the product. These people often do not have the same technical understanding as the product's designers and developers. It's critical for a business to consider the end-user experience while developing products and services.</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a:off x="2819400" y="2004377"/>
            <a:ext cx="5607937" cy="3025140"/>
          </a:xfrm>
          <a:prstGeom prst="rect"/>
        </p:spPr>
        <p:txBody>
          <a:bodyPr rtlCol="0" wrap="square">
            <a:spAutoFit/>
          </a:bodyPr>
          <a:p>
            <a:r>
              <a:rPr sz="2800" lang="en-IN">
                <a:solidFill>
                  <a:srgbClr val="000000"/>
                </a:solidFill>
              </a:rPr>
              <a:t>A value proposition is a statement that explains the benefits of a product or service, how it solves a customer's problem, and why customers should buy it. It's a customer-focused statement that's usually a sentence or phrase that can be used as a slogan or headline.</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
          <p:cNvSpPr txBox="1"/>
          <p:nvPr/>
        </p:nvSpPr>
        <p:spPr>
          <a:xfrm>
            <a:off x="1023860" y="1661160"/>
            <a:ext cx="5792375" cy="1767840"/>
          </a:xfrm>
          <a:prstGeom prst="rect"/>
        </p:spPr>
        <p:txBody>
          <a:bodyPr rtlCol="0" wrap="square">
            <a:spAutoFit/>
          </a:bodyPr>
          <a:p>
            <a:r>
              <a:rPr sz="2800" lang="en-IN">
                <a:solidFill>
                  <a:srgbClr val="000000"/>
                </a:solidFill>
              </a:rPr>
              <a:t>A dataset, or data set, is a structured collection of data that is organized and stored together for a specific purpose and is related to the same subject.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167550" y="2353437"/>
            <a:ext cx="8534018" cy="1767839"/>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r>
              <a:rPr dirty="0" sz="2800" lang="en-US">
                <a:latin typeface="Times New Roman" panose="02020603050405020304" pitchFamily="18" charset="0"/>
                <a:cs typeface="Times New Roman" panose="02020603050405020304" pitchFamily="18" charset="0"/>
              </a:rPr>
              <a:t>When someone makes us feel appreciated, respected and heard, we are impressed. 'Wow' is down to how you make your customers feel. That is what they'll remember.</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2024-03-27T19:07:22Z</dcterms:created>
  <dcterms:modified xsi:type="dcterms:W3CDTF">2024-09-06T08:17:49Z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03e012099bd04f27ab0e73219ccc3d1c</vt:lpwstr>
  </property>
</Properties>
</file>