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32" d="100"/>
          <a:sy n="13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83991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770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9017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4904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3686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4910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2569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469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8511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7317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3348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3228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9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5725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4606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1643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8424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7847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0772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4053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094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141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932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5466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9825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5438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6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64066" y="3504647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K.Dhanusiya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3122151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Accounting and finance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SOKA IKEDA COLLEGE OF ARTS AND SCIENCE FoR WOMENS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142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矩形"/>
          <p:cNvSpPr>
            <a:spLocks/>
          </p:cNvSpPr>
          <p:nvPr/>
        </p:nvSpPr>
        <p:spPr>
          <a:xfrm rot="0">
            <a:off x="3714693" y="2476462"/>
            <a:ext cx="4762427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spelling tends to vary based on whether you're using UK or US English: In UK English, “modelling” (double “l”) is standard, but “modeling” (one “l”) is acceptable. In US English, “modeling” (one “l”) is correct.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273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3714693" y="2476462"/>
            <a:ext cx="4762427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Select a cell in a data range.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Select Home &gt; Analyze Data. The Analyze Data pane will appear and show different visual and analysis types, such as: Rank. Trend. Outlier. Majority.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5974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3714693" y="2476462"/>
            <a:ext cx="4762427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 Excel-based Employee Performance Rating Card and Dashboard is very useful and adaptable tool. It can significantly enhance your performance management process.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511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814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6165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3714693" y="2476462"/>
            <a:ext cx="4762427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problem statement is a description of an issue to be addressed. or a condition to be improved upon. It identifies the gap between the current problem and goal. The first condition of solving a problem is understanding the problem, which can be done by way of a problem statement.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3610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571819" y="2562186"/>
            <a:ext cx="4762427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2193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4009964" y="1485876"/>
            <a:ext cx="4762427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term end user typically is the people your products or services are designed for. They are often your customers, defined as people who purchase products from you.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1676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714693" y="2476462"/>
            <a:ext cx="4762427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Every employee brings their unique skills, experience, goodwill and commitment into work each day. You reward them with a salary, benefits, incentives, work life balance, career development opportunities, personal growth, company values, mission and a great company culture.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4735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714693" y="2476462"/>
            <a:ext cx="4762427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Dataset is a set or collection of data. This set is normally presented in a tabular pattern. Every column describes a particular variable. And each row corresponds to a given member of the data set, as per the given question. This is a part of data management.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4980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3714693" y="2476462"/>
            <a:ext cx="4762427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When someone makes us feel appreciated, respected and heard, we are impressed. 'Wow' is down to how you make your customers feel. That is what they'll remember.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9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234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2024-08-28T05:55:36Z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