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1561708" y="2091263"/>
            <a:ext cx="9068700" cy="9075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42" name="Google Shape;42;p1"/>
          <p:cNvSpPr txBox="1"/>
          <p:nvPr>
            <p:ph idx="1" type="subTitle"/>
          </p:nvPr>
        </p:nvSpPr>
        <p:spPr>
          <a:xfrm>
            <a:off x="1562100" y="2998840"/>
            <a:ext cx="9070800" cy="2140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STUDENT NAME : E. HEMAVATHY </a:t>
            </a:r>
            <a:endParaRPr/>
          </a:p>
          <a:p>
            <a:pPr indent="0" lvl="0" marL="0" rtl="0" algn="ctr">
              <a:lnSpc>
                <a:spcPct val="100000"/>
              </a:lnSpc>
              <a:spcBef>
                <a:spcPts val="0"/>
              </a:spcBef>
              <a:spcAft>
                <a:spcPts val="0"/>
              </a:spcAft>
              <a:buSzPts val="1600"/>
              <a:buNone/>
            </a:pPr>
            <a:r>
              <a:rPr lang="en-US"/>
              <a:t>REGISTER NO : D22AF023</a:t>
            </a:r>
            <a:endParaRPr/>
          </a:p>
          <a:p>
            <a:pPr indent="0" lvl="0" marL="0" rtl="0" algn="ctr">
              <a:lnSpc>
                <a:spcPct val="100000"/>
              </a:lnSpc>
              <a:spcBef>
                <a:spcPts val="0"/>
              </a:spcBef>
              <a:spcAft>
                <a:spcPts val="0"/>
              </a:spcAft>
              <a:buSzPts val="1600"/>
              <a:buNone/>
            </a:pPr>
            <a:r>
              <a:rPr lang="en-US"/>
              <a:t>DEPARTMENT : ACCOUNTING &amp; FINANCE</a:t>
            </a:r>
            <a:endParaRPr/>
          </a:p>
          <a:p>
            <a:pPr indent="0" lvl="0" marL="0" rtl="0" algn="ctr">
              <a:lnSpc>
                <a:spcPct val="100000"/>
              </a:lnSpc>
              <a:spcBef>
                <a:spcPts val="0"/>
              </a:spcBef>
              <a:spcAft>
                <a:spcPts val="0"/>
              </a:spcAft>
              <a:buSzPts val="1600"/>
              <a:buNone/>
            </a:pPr>
            <a:r>
              <a:rPr lang="en-US"/>
              <a:t>COLLEGE : PATRICIAN COLLEGE OF ARTS &amp;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