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custDataLst>
    <p:tags r:id="rId15"/>
  </p:custDataLst>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gs" Target="tags/tag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9/9/2024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9/9/2024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9/9/2024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9/9/2024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9/9/2024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a:spLocks noGrp="1"/>
          </p:cNvSpPr>
          <p:nvPr>
            <p:ph type="ctrTitle"/>
          </p:nvPr>
        </p:nvSpPr>
        <p:spPr>
          <a:xfrm>
            <a:off x="1561708" y="2091263"/>
            <a:ext cx="9068700" cy="90750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rgbClr val="262626"/>
              </a:buClr>
              <a:buSzPts val="3200"/>
              <a:buFont typeface="Century Gothic"/>
              <a:buNone/>
            </a:pPr>
            <a:r>
              <a:rPr lang="en-US" sz="3200"/>
              <a:t>EMPLOYEE DATA ANALYSIS</a:t>
            </a:r>
            <a:endParaRPr sz="3200"/>
          </a:p>
        </p:txBody>
      </p:sp>
      <p:sp>
        <p:nvSpPr>
          <p:cNvPr id="38" name="Google Shape;38;p1"/>
          <p:cNvSpPr txBox="1">
            <a:spLocks noGrp="1"/>
          </p:cNvSpPr>
          <p:nvPr>
            <p:ph type="subTitle" idx="1"/>
          </p:nvPr>
        </p:nvSpPr>
        <p:spPr>
          <a:xfrm>
            <a:off x="1562100" y="2998840"/>
            <a:ext cx="9070800" cy="2140500"/>
          </a:xfrm>
          <a:prstGeom prst="rect">
            <a:avLst/>
          </a:prstGeom>
          <a:noFill/>
          <a:ln>
            <a:solidFill>
              <a:schemeClr val="accent1"/>
            </a:solid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r>
              <a:rPr lang="en-US" dirty="0"/>
              <a:t>S</a:t>
            </a:r>
            <a:r>
              <a:rPr lang="en-IN" dirty="0"/>
              <a:t>T</a:t>
            </a:r>
            <a:r>
              <a:rPr lang="en-US" dirty="0"/>
              <a:t>UDENT NAME :</a:t>
            </a:r>
            <a:r>
              <a:rPr lang="en-IN" dirty="0"/>
              <a:t> Kiruthika. S</a:t>
            </a:r>
            <a:endParaRPr dirty="0"/>
          </a:p>
          <a:p>
            <a:pPr marL="0" lvl="0" indent="0" algn="ctr" rtl="0">
              <a:lnSpc>
                <a:spcPct val="100000"/>
              </a:lnSpc>
              <a:spcBef>
                <a:spcPts val="0"/>
              </a:spcBef>
              <a:spcAft>
                <a:spcPts val="0"/>
              </a:spcAft>
              <a:buSzPts val="1600"/>
              <a:buNone/>
            </a:pPr>
            <a:r>
              <a:rPr lang="en-US" dirty="0"/>
              <a:t>REGISTER NO : 3122154</a:t>
            </a:r>
            <a:r>
              <a:rPr lang="en-IN" dirty="0"/>
              <a:t>15</a:t>
            </a:r>
            <a:r>
              <a:rPr lang="en-US" dirty="0"/>
              <a:t>/ </a:t>
            </a:r>
            <a:r>
              <a:rPr lang="en-IN" dirty="0"/>
              <a:t>asunm1611d22af033</a:t>
            </a:r>
          </a:p>
          <a:p>
            <a:pPr marL="0" lvl="0" indent="0" algn="ctr" rtl="0">
              <a:lnSpc>
                <a:spcPct val="100000"/>
              </a:lnSpc>
              <a:spcBef>
                <a:spcPts val="0"/>
              </a:spcBef>
              <a:spcAft>
                <a:spcPts val="0"/>
              </a:spcAft>
              <a:buSzPts val="1600"/>
              <a:buNone/>
            </a:pPr>
            <a:r>
              <a:rPr lang="en-US" dirty="0"/>
              <a:t>DEPARTMENT : ACCOUNTING &amp; FINANCE</a:t>
            </a:r>
            <a:endParaRPr dirty="0"/>
          </a:p>
          <a:p>
            <a:pPr marL="0" lvl="0" indent="0" algn="ctr" rtl="0">
              <a:lnSpc>
                <a:spcPct val="100000"/>
              </a:lnSpc>
              <a:spcBef>
                <a:spcPts val="0"/>
              </a:spcBef>
              <a:spcAft>
                <a:spcPts val="0"/>
              </a:spcAft>
              <a:buSzPts val="1600"/>
              <a:buNone/>
            </a:pPr>
            <a:r>
              <a:rPr lang="en-US" dirty="0"/>
              <a:t>COLLEGE : PATRICIAN COLLEGE OF ARTS &amp; SCIENCE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r>
              <a:rPr lang="en-IN" dirty="0"/>
              <a:t>.</a:t>
            </a:r>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1.XML" val="266613745"/>
  <p:tag name="PPT/SLIDES/SLIDE2.XML" val="1801872713"/>
  <p:tag name="PPT/SLIDES/SLIDE3.XML" val="3037029011"/>
  <p:tag name="PPT/SLIDES/SLIDE4.XML" val="229337512"/>
  <p:tag name="PPT/SLIDES/SLIDE5.XML" val="624465245"/>
  <p:tag name="PPT/SLIDES/SLIDE6.XML" val="151953220"/>
  <p:tag name="PPT/SLIDES/SLIDE7.XML" val="3989933867"/>
  <p:tag name="PPT/SLIDES/SLIDE8.XML" val="1898202839"/>
  <p:tag name="PPT/SLIDES/SLIDE9.XML" val="600810385"/>
  <p:tag name="PPT/SLIDES/SLIDE10.XML" val="3001017663"/>
  <p:tag name="PPT/SLIDES/SLIDE11.XML" val="1689336137"/>
  <p:tag name="PPT/SLIDES/SLIDE12.XML" val="340886734"/>
  <p:tag name="PPT/SLIDES/SLIDE13.XML" val="2371858303"/>
  <p:tag name="PPT/SLIDELAYOUTS/SLIDELAYOUT11.XML" val="2374915448"/>
  <p:tag name="PPT/SLIDELAYOUTS/SLIDELAYOUT9.XML" val="876467070"/>
  <p:tag name="PPT/SLIDELAYOUTS/SLIDELAYOUT8.XML" val="556958247"/>
  <p:tag name="PPT/SLIDELAYOUTS/SLIDELAYOUT7.XML" val="3431264613"/>
  <p:tag name="PPT/SLIDELAYOUTS/SLIDELAYOUT6.XML" val="3034663769"/>
  <p:tag name="PPT/SLIDELAYOUTS/SLIDELAYOUT5.XML" val="3323153129"/>
  <p:tag name="PPT/SLIDELAYOUTS/SLIDELAYOUT4.XML" val="1391839775"/>
  <p:tag name="PPT/SLIDELAYOUTS/SLIDELAYOUT3.XML" val="3390539802"/>
  <p:tag name="PPT/SLIDELAYOUTS/SLIDELAYOUT2.XML" val="2894143177"/>
  <p:tag name="PPT/SLIDELAYOUTS/SLIDELAYOUT1.XML" val="3186234814"/>
  <p:tag name="PPT/SLIDEMASTERS/SLIDEMASTER1.XML" val="2991689613"/>
  <p:tag name="PPT/SLIDELAYOUTS/SLIDELAYOUT10.XML" val="2149067841"/>
  <p:tag name="PPT/THEME/THEME1.XML" val="2940706849"/>
  <p:tag name="PPT/MEDIA/IMAGE1.JPEG" val="1992151460"/>
  <p:tag name="PPT/MEDIA/IMAGE6.PNG" val="2365941166"/>
  <p:tag name="PPT/MEDIA/IMAGE5.PNG" val="2633798446"/>
  <p:tag name="PPT/MEDIA/IMAGE4.PNG" val="2232173355"/>
  <p:tag name="PPT/MEDIA/IMAGE3.JPEG" val="1622696323"/>
  <p:tag name="PPT/MEDIA/IMAGE2.JPG" val="2487559678"/>
</p:tagLst>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cp:lastModifiedBy>antonyjancyrani27@gmail.com</cp:lastModifiedBy>
  <cp:revision>2</cp:revision>
  <dcterms:modified xsi:type="dcterms:W3CDTF">2024-09-09T08:02:34Z</dcterms:modified>
</cp:coreProperties>
</file>