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lvl="0">
      <a:defRPr lang="en-US"/>
    </a:defPPr>
    <a:lvl1pPr algn="l" defTabSz="457200" eaLnBrk="1" hangingPunct="1" latinLnBrk="0" lvl="0" marL="0" rtl="0">
      <a:defRPr sz="1800" kern="1200">
        <a:solidFill>
          <a:schemeClr val="tx1"/>
        </a:solidFill>
        <a:latin typeface="+mn-lt"/>
        <a:ea typeface="+mn-ea"/>
        <a:cs typeface="+mn-cs"/>
      </a:defRPr>
    </a:lvl1pPr>
    <a:lvl2pPr algn="l" defTabSz="457200" eaLnBrk="1" hangingPunct="1" latinLnBrk="0" lvl="1" marL="457200" rtl="0">
      <a:defRPr sz="1800" kern="1200">
        <a:solidFill>
          <a:schemeClr val="tx1"/>
        </a:solidFill>
        <a:latin typeface="+mn-lt"/>
        <a:ea typeface="+mn-ea"/>
        <a:cs typeface="+mn-cs"/>
      </a:defRPr>
    </a:lvl2pPr>
    <a:lvl3pPr algn="l" defTabSz="457200" eaLnBrk="1" hangingPunct="1" latinLnBrk="0" lvl="2" marL="914400" rtl="0">
      <a:defRPr sz="1800" kern="1200">
        <a:solidFill>
          <a:schemeClr val="tx1"/>
        </a:solidFill>
        <a:latin typeface="+mn-lt"/>
        <a:ea typeface="+mn-ea"/>
        <a:cs typeface="+mn-cs"/>
      </a:defRPr>
    </a:lvl3pPr>
    <a:lvl4pPr algn="l" defTabSz="457200" eaLnBrk="1" hangingPunct="1" latinLnBrk="0" lvl="3" marL="1371600" rtl="0">
      <a:defRPr sz="1800" kern="1200">
        <a:solidFill>
          <a:schemeClr val="tx1"/>
        </a:solidFill>
        <a:latin typeface="+mn-lt"/>
        <a:ea typeface="+mn-ea"/>
        <a:cs typeface="+mn-cs"/>
      </a:defRPr>
    </a:lvl4pPr>
    <a:lvl5pPr algn="l" defTabSz="457200" eaLnBrk="1" hangingPunct="1" latinLnBrk="0" lvl="4" marL="1828800" rtl="0">
      <a:defRPr sz="1800" kern="1200">
        <a:solidFill>
          <a:schemeClr val="tx1"/>
        </a:solidFill>
        <a:latin typeface="+mn-lt"/>
        <a:ea typeface="+mn-ea"/>
        <a:cs typeface="+mn-cs"/>
      </a:defRPr>
    </a:lvl5pPr>
    <a:lvl6pPr algn="l" defTabSz="457200" eaLnBrk="1" hangingPunct="1" latinLnBrk="0" lvl="5" marL="2286000" rtl="0">
      <a:defRPr sz="1800" kern="1200">
        <a:solidFill>
          <a:schemeClr val="tx1"/>
        </a:solidFill>
        <a:latin typeface="+mn-lt"/>
        <a:ea typeface="+mn-ea"/>
        <a:cs typeface="+mn-cs"/>
      </a:defRPr>
    </a:lvl6pPr>
    <a:lvl7pPr algn="l" defTabSz="457200" eaLnBrk="1" hangingPunct="1" latinLnBrk="0" lvl="6" marL="2743200" rtl="0">
      <a:defRPr sz="1800" kern="1200">
        <a:solidFill>
          <a:schemeClr val="tx1"/>
        </a:solidFill>
        <a:latin typeface="+mn-lt"/>
        <a:ea typeface="+mn-ea"/>
        <a:cs typeface="+mn-cs"/>
      </a:defRPr>
    </a:lvl7pPr>
    <a:lvl8pPr algn="l" defTabSz="457200" eaLnBrk="1" hangingPunct="1" latinLnBrk="0" lvl="7" marL="3200400" rtl="0">
      <a:defRPr sz="1800" kern="1200">
        <a:solidFill>
          <a:schemeClr val="tx1"/>
        </a:solidFill>
        <a:latin typeface="+mn-lt"/>
        <a:ea typeface="+mn-ea"/>
        <a:cs typeface="+mn-cs"/>
      </a:defRPr>
    </a:lvl8pPr>
    <a:lvl9pPr algn="l" defTabSz="4572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7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8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8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2">
        <a:schemeClr val="bg2"/>
      </p:bgRef>
    </p:bg>
    <p:spTree>
      <p:nvGrpSpPr>
        <p:cNvPr id="23" name=""/>
        <p:cNvGrpSpPr/>
        <p:nvPr/>
      </p:nvGrpSpPr>
      <p:grpSpPr>
        <a:xfrm>
          <a:off x="0" y="0"/>
          <a:ext cx="0" cy="0"/>
          <a:chOff x="0" y="0"/>
          <a:chExt cx="0" cy="0"/>
        </a:xfrm>
      </p:grpSpPr>
      <p:sp>
        <p:nvSpPr>
          <p:cNvPr id="1048582" name="Rectangle 15"/>
          <p:cNvSpPr/>
          <p:nvPr/>
        </p:nvSpPr>
        <p:spPr>
          <a:xfrm>
            <a:off x="0" y="0"/>
            <a:ext cx="12192000" cy="6858000"/>
          </a:xfrm>
          <a:prstGeom prst="rect"/>
          <a:blipFill rotWithShape="1" dpi="0">
            <a:blip xmlns:r="http://schemas.openxmlformats.org/officeDocument/2006/relationships" r:embed="rId1">
              <a:alphaModFix amt="45000"/>
              <a:duotone>
                <a:schemeClr val="accent1">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83" name="Rectangle 9"/>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584" name="Rectangle 10"/>
          <p:cNvSpPr/>
          <p:nvPr/>
        </p:nvSpPr>
        <p:spPr>
          <a:xfrm>
            <a:off x="1447801" y="1411615"/>
            <a:ext cx="9296400" cy="4034770"/>
          </a:xfrm>
          <a:prstGeom prst="rect"/>
          <a:noFill/>
          <a:ln w="6350" cap="sq" cmpd="sng" algn="ctr">
            <a:solidFill>
              <a:schemeClr val="tx1">
                <a:lumMod val="75000"/>
                <a:lumOff val="25000"/>
              </a:schemeClr>
            </a:solidFill>
            <a:prstDash val="solid"/>
            <a:miter lim="800000"/>
          </a:ln>
          <a:effectLst/>
        </p:spPr>
      </p:sp>
      <p:sp>
        <p:nvSpPr>
          <p:cNvPr id="1048585" name="Rectangle 14"/>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4" name="Group 3"/>
          <p:cNvGrpSpPr/>
          <p:nvPr/>
        </p:nvGrpSpPr>
        <p:grpSpPr>
          <a:xfrm>
            <a:off x="5250180" y="1267730"/>
            <a:ext cx="1691640" cy="645295"/>
            <a:chOff x="5318306" y="1386268"/>
            <a:chExt cx="1567331" cy="645295"/>
          </a:xfrm>
        </p:grpSpPr>
        <p:cxnSp>
          <p:nvCxnSpPr>
            <p:cNvPr id="3145728" name="Straight Connector 16"/>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29" name="Straight Connector 17"/>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0" name="Straight Connector 18"/>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586" name="Title 1"/>
          <p:cNvSpPr>
            <a:spLocks noGrp="1"/>
          </p:cNvSpPr>
          <p:nvPr>
            <p:ph type="ctrTitle"/>
          </p:nvPr>
        </p:nvSpPr>
        <p:spPr>
          <a:xfrm>
            <a:off x="1561708" y="2091263"/>
            <a:ext cx="9068586" cy="2590800"/>
          </a:xfrm>
        </p:spPr>
        <p:txBody>
          <a:bodyPr anchor="ctr" bIns="45720" tIns="45720">
            <a:noAutofit/>
          </a:bodyPr>
          <a:lstStyle>
            <a:lvl1pPr algn="ctr">
              <a:lnSpc>
                <a:spcPct val="83000"/>
              </a:lnSpc>
              <a:defRPr baseline="0" b="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587" name="Subtitle 2"/>
          <p:cNvSpPr>
            <a:spLocks noGrp="1"/>
          </p:cNvSpPr>
          <p:nvPr>
            <p:ph type="subTitle" idx="1"/>
          </p:nvPr>
        </p:nvSpPr>
        <p:spPr>
          <a:xfrm>
            <a:off x="1562100" y="4682062"/>
            <a:ext cx="9070848" cy="457201"/>
          </a:xfrm>
        </p:spPr>
        <p:txBody>
          <a:bodyPr>
            <a:normAutofit/>
          </a:bodyPr>
          <a:lstStyle>
            <a:lvl1pPr algn="ctr" indent="0" marL="0">
              <a:spcBef>
                <a:spcPts val="0"/>
              </a:spcBef>
              <a:buNone/>
              <a:defRPr baseline="0" sz="1600" spc="80">
                <a:solidFill>
                  <a:schemeClr val="tx1"/>
                </a:solidFill>
              </a:defRPr>
            </a:lvl1pPr>
            <a:lvl2pPr algn="ctr" indent="0" marL="457200">
              <a:buNone/>
              <a:defRPr sz="1600"/>
            </a:lvl2pPr>
            <a:lvl3pPr algn="ctr" indent="0" marL="914400">
              <a:buNone/>
              <a:defRPr sz="16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88" name="Date Placeholder 19"/>
          <p:cNvSpPr>
            <a:spLocks noGrp="1"/>
          </p:cNvSpPr>
          <p:nvPr>
            <p:ph type="dt" sz="half" idx="10"/>
          </p:nvPr>
        </p:nvSpPr>
        <p:spPr>
          <a:xfrm>
            <a:off x="5318760" y="1341255"/>
            <a:ext cx="1554480" cy="527213"/>
          </a:xfrm>
        </p:spPr>
        <p:txBody>
          <a:bodyPr/>
          <a:lstStyle>
            <a:lvl1pPr algn="ctr">
              <a:defRPr baseline="0" sz="1300" spc="0">
                <a:solidFill>
                  <a:schemeClr val="tx1"/>
                </a:solidFill>
                <a:latin typeface="+mn-lt"/>
              </a:defRPr>
            </a:lvl1pPr>
          </a:lstStyle>
          <a:p>
            <a:fld id="{DDA51639-B2D6-4652-B8C3-1B4C224A7BAF}" type="datetimeFigureOut">
              <a:rPr dirty="0" lang="en-US"/>
              <a:t>9/6/2024</a:t>
            </a:fld>
            <a:endParaRPr dirty="0" lang="en-US"/>
          </a:p>
        </p:txBody>
      </p:sp>
      <p:sp>
        <p:nvSpPr>
          <p:cNvPr id="1048589"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dirty="0" lang="en-US"/>
          </a:p>
        </p:txBody>
      </p:sp>
      <p:sp>
        <p:nvSpPr>
          <p:cNvPr id="1048590"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dirty="0" lang="en-US"/>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5" name=""/>
        <p:cNvGrpSpPr/>
        <p:nvPr/>
      </p:nvGrpSpPr>
      <p:grpSpPr>
        <a:xfrm>
          <a:off x="0" y="0"/>
          <a:ext cx="0" cy="0"/>
          <a:chOff x="0" y="0"/>
          <a:chExt cx="0" cy="0"/>
        </a:xfrm>
      </p:grpSpPr>
      <p:sp>
        <p:nvSpPr>
          <p:cNvPr id="1048638" name="Title 1"/>
          <p:cNvSpPr>
            <a:spLocks noGrp="1"/>
          </p:cNvSpPr>
          <p:nvPr>
            <p:ph type="title"/>
          </p:nvPr>
        </p:nvSpPr>
        <p:spPr/>
        <p:txBody>
          <a:bodyPr/>
          <a:p>
            <a:r>
              <a:rPr lang="en-US"/>
              <a:t>Click to edit Master title style</a:t>
            </a:r>
            <a:endParaRPr dirty="0" lang="en-US"/>
          </a:p>
        </p:txBody>
      </p:sp>
      <p:sp>
        <p:nvSpPr>
          <p:cNvPr id="1048639"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0" name="Date Placeholder 3"/>
          <p:cNvSpPr>
            <a:spLocks noGrp="1"/>
          </p:cNvSpPr>
          <p:nvPr>
            <p:ph type="dt" sz="half" idx="10"/>
          </p:nvPr>
        </p:nvSpPr>
        <p:spPr/>
        <p:txBody>
          <a:bodyPr/>
          <a:p>
            <a:fld id="{D11A6AA8-A04B-4104-9AE2-BD48D340E27F}" type="datetimeFigureOut">
              <a:rPr dirty="0" lang="en-US"/>
              <a:t>9/6/2024</a:t>
            </a:fld>
            <a:endParaRPr dirty="0" lang="en-US"/>
          </a:p>
        </p:txBody>
      </p:sp>
      <p:sp>
        <p:nvSpPr>
          <p:cNvPr id="1048641" name="Footer Placeholder 4"/>
          <p:cNvSpPr>
            <a:spLocks noGrp="1"/>
          </p:cNvSpPr>
          <p:nvPr>
            <p:ph type="ftr" sz="quarter" idx="11"/>
          </p:nvPr>
        </p:nvSpPr>
        <p:spPr/>
        <p:txBody>
          <a:bodyPr/>
          <a:p>
            <a:endParaRPr dirty="0" lang="en-US"/>
          </a:p>
        </p:txBody>
      </p:sp>
      <p:sp>
        <p:nvSpPr>
          <p:cNvPr id="1048642"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3" name=""/>
        <p:cNvGrpSpPr/>
        <p:nvPr/>
      </p:nvGrpSpPr>
      <p:grpSpPr>
        <a:xfrm>
          <a:off x="0" y="0"/>
          <a:ext cx="0" cy="0"/>
          <a:chOff x="0" y="0"/>
          <a:chExt cx="0" cy="0"/>
        </a:xfrm>
      </p:grpSpPr>
      <p:sp>
        <p:nvSpPr>
          <p:cNvPr id="1048625" name="Vertical Title 1"/>
          <p:cNvSpPr>
            <a:spLocks noGrp="1"/>
          </p:cNvSpPr>
          <p:nvPr>
            <p:ph type="title" orient="vert"/>
          </p:nvPr>
        </p:nvSpPr>
        <p:spPr>
          <a:xfrm>
            <a:off x="8991600" y="762000"/>
            <a:ext cx="2362200" cy="5257800"/>
          </a:xfrm>
        </p:spPr>
        <p:txBody>
          <a:bodyPr vert="eaVert"/>
          <a:p>
            <a:r>
              <a:rPr lang="en-US"/>
              <a:t>Click to edit Master title style</a:t>
            </a:r>
            <a:endParaRPr dirty="0" lang="en-US"/>
          </a:p>
        </p:txBody>
      </p:sp>
      <p:sp>
        <p:nvSpPr>
          <p:cNvPr id="1048626" name="Vertical Text Placeholder 2"/>
          <p:cNvSpPr>
            <a:spLocks noGrp="1"/>
          </p:cNvSpPr>
          <p:nvPr>
            <p:ph type="body" orient="vert" idx="1"/>
          </p:nvPr>
        </p:nvSpPr>
        <p:spPr>
          <a:xfrm>
            <a:off x="838200" y="762000"/>
            <a:ext cx="8077200" cy="525780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7" name="Date Placeholder 3"/>
          <p:cNvSpPr>
            <a:spLocks noGrp="1"/>
          </p:cNvSpPr>
          <p:nvPr>
            <p:ph type="dt" sz="half" idx="10"/>
          </p:nvPr>
        </p:nvSpPr>
        <p:spPr/>
        <p:txBody>
          <a:bodyPr/>
          <a:p>
            <a:fld id="{B4E0BF79-FAC6-4A96-8DE1-F7B82E2E1652}" type="datetimeFigureOut">
              <a:rPr dirty="0" lang="en-US"/>
              <a:t>9/6/2024</a:t>
            </a:fld>
            <a:endParaRPr dirty="0" lang="en-US"/>
          </a:p>
        </p:txBody>
      </p:sp>
      <p:sp>
        <p:nvSpPr>
          <p:cNvPr id="1048628" name="Footer Placeholder 4"/>
          <p:cNvSpPr>
            <a:spLocks noGrp="1"/>
          </p:cNvSpPr>
          <p:nvPr>
            <p:ph type="ftr" sz="quarter" idx="11"/>
          </p:nvPr>
        </p:nvSpPr>
        <p:spPr/>
        <p:txBody>
          <a:bodyPr/>
          <a:p>
            <a:endParaRPr dirty="0" lang="en-US"/>
          </a:p>
        </p:txBody>
      </p:sp>
      <p:sp>
        <p:nvSpPr>
          <p:cNvPr id="1048629" name="Slide Number Placeholder 5"/>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93" name="Title 1"/>
          <p:cNvSpPr>
            <a:spLocks noGrp="1"/>
          </p:cNvSpPr>
          <p:nvPr>
            <p:ph type="title"/>
          </p:nvPr>
        </p:nvSpPr>
        <p:spPr/>
        <p:txBody>
          <a:bodyPr/>
          <a:p>
            <a:r>
              <a:rPr lang="en-US"/>
              <a:t>Click to edit Master title style</a:t>
            </a:r>
            <a:endParaRPr dirty="0" lang="en-US"/>
          </a:p>
        </p:txBody>
      </p:sp>
      <p:sp>
        <p:nvSpPr>
          <p:cNvPr id="104859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5" name="Date Placeholder 6"/>
          <p:cNvSpPr>
            <a:spLocks noGrp="1"/>
          </p:cNvSpPr>
          <p:nvPr>
            <p:ph type="dt" sz="half" idx="10"/>
          </p:nvPr>
        </p:nvSpPr>
        <p:spPr/>
        <p:txBody>
          <a:bodyPr/>
          <a:p>
            <a:fld id="{82FF5DD9-2C52-442D-92E2-8072C0C3D7CD}" type="datetimeFigureOut">
              <a:rPr dirty="0" lang="en-US"/>
              <a:t>9/6/2024</a:t>
            </a:fld>
            <a:endParaRPr dirty="0" lang="en-US"/>
          </a:p>
        </p:txBody>
      </p:sp>
      <p:sp>
        <p:nvSpPr>
          <p:cNvPr id="1048596" name="Footer Placeholder 7"/>
          <p:cNvSpPr>
            <a:spLocks noGrp="1"/>
          </p:cNvSpPr>
          <p:nvPr>
            <p:ph type="ftr" sz="quarter" idx="11"/>
          </p:nvPr>
        </p:nvSpPr>
        <p:spPr/>
        <p:txBody>
          <a:bodyPr/>
          <a:p>
            <a:endParaRPr dirty="0" lang="en-US"/>
          </a:p>
        </p:txBody>
      </p:sp>
      <p:sp>
        <p:nvSpPr>
          <p:cNvPr id="1048597"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2"/>
      </p:bgRef>
    </p:bg>
    <p:spTree>
      <p:nvGrpSpPr>
        <p:cNvPr id="46" name=""/>
        <p:cNvGrpSpPr/>
        <p:nvPr/>
      </p:nvGrpSpPr>
      <p:grpSpPr>
        <a:xfrm>
          <a:off x="0" y="0"/>
          <a:ext cx="0" cy="0"/>
          <a:chOff x="0" y="0"/>
          <a:chExt cx="0" cy="0"/>
        </a:xfrm>
      </p:grpSpPr>
      <p:sp>
        <p:nvSpPr>
          <p:cNvPr id="1048643" name="Rectangle 21"/>
          <p:cNvSpPr/>
          <p:nvPr/>
        </p:nvSpPr>
        <p:spPr>
          <a:xfrm>
            <a:off x="0" y="0"/>
            <a:ext cx="12192000" cy="6858000"/>
          </a:xfrm>
          <a:prstGeom prst="rect"/>
          <a:blipFill rotWithShape="1" dpi="0">
            <a:blip xmlns:r="http://schemas.openxmlformats.org/officeDocument/2006/relationships" r:embed="rId1">
              <a:alphaModFix amt="45000"/>
              <a:duotone>
                <a:schemeClr val="accent2">
                  <a:shade val="45000"/>
                  <a:satMod val="135000"/>
                </a:schemeClr>
                <a:prstClr val="white"/>
              </a:duotone>
            </a:blip>
            <a:srcRect/>
            <a:tile algn="tl" flip="none" sx="85000" sy="85000" tx="-44450" ty="381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44" name="Rectangle 22"/>
          <p:cNvSpPr/>
          <p:nvPr/>
        </p:nvSpPr>
        <p:spPr>
          <a:xfrm>
            <a:off x="1307870" y="1267730"/>
            <a:ext cx="9576262" cy="4307950"/>
          </a:xfrm>
          <a:prstGeom prst="rect"/>
          <a:solidFill>
            <a:schemeClr val="bg1"/>
          </a:solidFill>
          <a:ln w="6350" cap="flat" cmpd="sng" algn="ctr">
            <a:noFill/>
            <a:prstDash val="solid"/>
          </a:ln>
          <a:effectLst>
            <a:outerShdw algn="ctr" blurRad="50800" rotWithShape="0">
              <a:prstClr val="black">
                <a:alpha val="66000"/>
              </a:prstClr>
            </a:outerShdw>
            <a:softEdge rad="0"/>
          </a:effectLst>
        </p:spPr>
      </p:sp>
      <p:sp>
        <p:nvSpPr>
          <p:cNvPr id="1048645" name="Rectangle 23"/>
          <p:cNvSpPr/>
          <p:nvPr/>
        </p:nvSpPr>
        <p:spPr>
          <a:xfrm>
            <a:off x="1447800" y="1411615"/>
            <a:ext cx="9296400" cy="4034770"/>
          </a:xfrm>
          <a:prstGeom prst="rect"/>
          <a:noFill/>
          <a:ln w="6350" cap="sq" cmpd="sng" algn="ctr">
            <a:solidFill>
              <a:schemeClr val="tx1">
                <a:lumMod val="75000"/>
                <a:lumOff val="25000"/>
              </a:schemeClr>
            </a:solidFill>
            <a:prstDash val="solid"/>
            <a:miter lim="800000"/>
          </a:ln>
          <a:effectLst/>
        </p:spPr>
      </p:sp>
      <p:sp>
        <p:nvSpPr>
          <p:cNvPr id="1048646" name="Rectangle 29"/>
          <p:cNvSpPr/>
          <p:nvPr/>
        </p:nvSpPr>
        <p:spPr>
          <a:xfrm>
            <a:off x="5135880" y="1267730"/>
            <a:ext cx="1920240" cy="731520"/>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7" name="Group 30"/>
          <p:cNvGrpSpPr/>
          <p:nvPr/>
        </p:nvGrpSpPr>
        <p:grpSpPr>
          <a:xfrm>
            <a:off x="5250180" y="1267730"/>
            <a:ext cx="1691640" cy="645295"/>
            <a:chOff x="5318306" y="1386268"/>
            <a:chExt cx="1567331" cy="645295"/>
          </a:xfrm>
        </p:grpSpPr>
        <p:cxnSp>
          <p:nvCxnSpPr>
            <p:cNvPr id="3145731" name="Straight Connector 31"/>
            <p:cNvCxnSpPr>
              <a:cxnSpLocks/>
            </p:cNvCxnSpPr>
            <p:nvPr/>
          </p:nvCxnSpPr>
          <p:spPr>
            <a:xfrm>
              <a:off x="5318306"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2" name="Straight Connector 32"/>
            <p:cNvCxnSpPr>
              <a:cxnSpLocks/>
            </p:cNvCxnSpPr>
            <p:nvPr/>
          </p:nvCxnSpPr>
          <p:spPr>
            <a:xfrm>
              <a:off x="6885637" y="1386268"/>
              <a:ext cx="0" cy="64008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145733" name="Straight Connector 33"/>
            <p:cNvCxnSpPr>
              <a:cxnSpLocks/>
            </p:cNvCxnSpPr>
            <p:nvPr/>
          </p:nvCxnSpPr>
          <p:spPr>
            <a:xfrm>
              <a:off x="5318306" y="2031563"/>
              <a:ext cx="1567331" cy="0"/>
            </a:xfrm>
            <a:prstGeom prst="line"/>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48647" name="Title 1"/>
          <p:cNvSpPr>
            <a:spLocks noGrp="1"/>
          </p:cNvSpPr>
          <p:nvPr>
            <p:ph type="title"/>
          </p:nvPr>
        </p:nvSpPr>
        <p:spPr>
          <a:xfrm>
            <a:off x="1563623" y="2094309"/>
            <a:ext cx="9070848" cy="2587752"/>
          </a:xfrm>
        </p:spPr>
        <p:txBody>
          <a:bodyPr anchor="ctr">
            <a:noAutofit/>
          </a:bodyPr>
          <a:lstStyle>
            <a:lvl1pPr algn="ctr">
              <a:lnSpc>
                <a:spcPct val="83000"/>
              </a:lnSpc>
              <a:defRPr baseline="0" cap="all" dirty="0" sz="7200" kern="1200" lang="en-US" spc="-100">
                <a:solidFill>
                  <a:schemeClr val="tx1">
                    <a:lumMod val="85000"/>
                    <a:lumOff val="15000"/>
                  </a:schemeClr>
                </a:solidFill>
                <a:effectLst/>
                <a:latin typeface="+mj-lt"/>
                <a:ea typeface="+mn-ea"/>
                <a:cs typeface="+mn-cs"/>
              </a:defRPr>
            </a:lvl1pPr>
          </a:lstStyle>
          <a:p>
            <a:r>
              <a:rPr lang="en-US"/>
              <a:t>Click to edit Master title style</a:t>
            </a:r>
            <a:endParaRPr dirty="0" lang="en-US"/>
          </a:p>
        </p:txBody>
      </p:sp>
      <p:sp>
        <p:nvSpPr>
          <p:cNvPr id="1048648" name="Text Placeholder 2"/>
          <p:cNvSpPr>
            <a:spLocks noGrp="1"/>
          </p:cNvSpPr>
          <p:nvPr>
            <p:ph type="body" idx="1"/>
          </p:nvPr>
        </p:nvSpPr>
        <p:spPr>
          <a:xfrm>
            <a:off x="1563624" y="4682062"/>
            <a:ext cx="9070848" cy="457200"/>
          </a:xfrm>
        </p:spPr>
        <p:txBody>
          <a:bodyPr anchor="t">
            <a:normAutofit/>
          </a:bodyPr>
          <a:lstStyle>
            <a:lvl1pPr algn="ctr" indent="0" marL="0">
              <a:buNone/>
              <a:defRPr sz="1600">
                <a:solidFill>
                  <a:schemeClr val="tx1"/>
                </a:solidFill>
                <a:effectLst/>
              </a:defRPr>
            </a:lvl1pPr>
            <a:lvl2pPr indent="0" marL="457200">
              <a:buNone/>
              <a:defRPr sz="16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a:xfrm>
            <a:off x="5321808" y="1344502"/>
            <a:ext cx="1554480" cy="530352"/>
          </a:xfrm>
        </p:spPr>
        <p:txBody>
          <a:bodyPr/>
          <a:lstStyle>
            <a:lvl1pPr algn="ctr">
              <a:defRPr baseline="0" sz="1300" kern="1200" lang="en-US" spc="0">
                <a:solidFill>
                  <a:schemeClr val="tx1"/>
                </a:solidFill>
                <a:latin typeface="+mn-lt"/>
                <a:ea typeface="+mn-ea"/>
                <a:cs typeface="+mn-cs"/>
              </a:defRPr>
            </a:lvl1pPr>
          </a:lstStyle>
          <a:p>
            <a:fld id="{C44961B7-6B89-48AB-966F-622E2788EECC}" type="datetimeFigureOut">
              <a:rPr dirty="0" lang="en-US"/>
              <a:t>9/6/2024</a:t>
            </a:fld>
            <a:endParaRPr dirty="0" lang="en-US"/>
          </a:p>
        </p:txBody>
      </p:sp>
      <p:sp>
        <p:nvSpPr>
          <p:cNvPr id="1048650" name="Footer Placeholder 4"/>
          <p:cNvSpPr>
            <a:spLocks noGrp="1"/>
          </p:cNvSpPr>
          <p:nvPr>
            <p:ph type="ftr" sz="quarter" idx="11"/>
          </p:nvPr>
        </p:nvSpPr>
        <p:spPr>
          <a:xfrm>
            <a:off x="1453553" y="5211060"/>
            <a:ext cx="5907024" cy="228600"/>
          </a:xfrm>
        </p:spPr>
        <p:txBody>
          <a:bodyPr/>
          <a:lstStyle>
            <a:lvl1pPr algn="l"/>
          </a:lstStyle>
          <a:p>
            <a:endParaRPr dirty="0" lang="en-US"/>
          </a:p>
        </p:txBody>
      </p:sp>
      <p:sp>
        <p:nvSpPr>
          <p:cNvPr id="1048651" name="Slide Number Placeholder 5"/>
          <p:cNvSpPr>
            <a:spLocks noGrp="1"/>
          </p:cNvSpPr>
          <p:nvPr>
            <p:ph type="sldNum" sz="quarter" idx="12"/>
          </p:nvPr>
        </p:nvSpPr>
        <p:spPr>
          <a:xfrm>
            <a:off x="8604504" y="5211060"/>
            <a:ext cx="2112264" cy="228600"/>
          </a:xfrm>
        </p:spPr>
        <p:txBody>
          <a:bodyPr/>
          <a:p>
            <a:fld id="{4FAB73BC-B049-4115-A692-8D63A059BFB8}" type="slidenum">
              <a:rPr dirty="0" lang="en-US"/>
              <a:t>‹#›</a:t>
            </a:fld>
            <a:endParaRPr dirty="0" lang="en-US"/>
          </a:p>
        </p:txBody>
      </p:sp>
    </p:spTree>
  </p:cSld>
  <p:clrMapOvr>
    <a:overrideClrMapping accent1="accent1" accent2="accent2" accent3="accent3" accent4="accent4" accent5="accent5" accent6="accent6" bg1="lt1" bg2="lt2" tx1="dk1" tx2="dk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8" name=""/>
        <p:cNvGrpSpPr/>
        <p:nvPr/>
      </p:nvGrpSpPr>
      <p:grpSpPr>
        <a:xfrm>
          <a:off x="0" y="0"/>
          <a:ext cx="0" cy="0"/>
          <a:chOff x="0" y="0"/>
          <a:chExt cx="0" cy="0"/>
        </a:xfrm>
      </p:grpSpPr>
      <p:sp>
        <p:nvSpPr>
          <p:cNvPr id="1048652" name="Title 7"/>
          <p:cNvSpPr>
            <a:spLocks noGrp="1"/>
          </p:cNvSpPr>
          <p:nvPr>
            <p:ph type="title"/>
          </p:nvPr>
        </p:nvSpPr>
        <p:spPr/>
        <p:txBody>
          <a:bodyPr/>
          <a:p>
            <a:r>
              <a:rPr lang="en-US"/>
              <a:t>Click to edit Master title style</a:t>
            </a:r>
            <a:endParaRPr dirty="0" lang="en-US"/>
          </a:p>
        </p:txBody>
      </p:sp>
      <p:sp>
        <p:nvSpPr>
          <p:cNvPr id="104865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Date Placeholder 4"/>
          <p:cNvSpPr>
            <a:spLocks noGrp="1"/>
          </p:cNvSpPr>
          <p:nvPr>
            <p:ph type="dt" sz="half" idx="10"/>
          </p:nvPr>
        </p:nvSpPr>
        <p:spPr/>
        <p:txBody>
          <a:bodyPr/>
          <a:p>
            <a:fld id="{DBD3D6FB-79CC-4683-A046-BBE785BA1BED}" type="datetimeFigureOut">
              <a:rPr dirty="0" lang="en-US"/>
              <a:t>9/6/2024</a:t>
            </a:fld>
            <a:endParaRPr dirty="0" lang="en-US"/>
          </a:p>
        </p:txBody>
      </p:sp>
      <p:sp>
        <p:nvSpPr>
          <p:cNvPr id="1048656" name="Footer Placeholder 5"/>
          <p:cNvSpPr>
            <a:spLocks noGrp="1"/>
          </p:cNvSpPr>
          <p:nvPr>
            <p:ph type="ftr" sz="quarter" idx="11"/>
          </p:nvPr>
        </p:nvSpPr>
        <p:spPr/>
        <p:txBody>
          <a:bodyPr/>
          <a:p>
            <a:endParaRPr dirty="0" lang="en-US"/>
          </a:p>
        </p:txBody>
      </p:sp>
      <p:sp>
        <p:nvSpPr>
          <p:cNvPr id="1048657" name="Slide Number Placeholder 6"/>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8" name="Title 1"/>
          <p:cNvSpPr>
            <a:spLocks noGrp="1"/>
          </p:cNvSpPr>
          <p:nvPr>
            <p:ph type="title"/>
          </p:nvPr>
        </p:nvSpPr>
        <p:spPr/>
        <p:txBody>
          <a:bodyPr/>
          <a:p>
            <a:r>
              <a:rPr lang="en-US"/>
              <a:t>Click to edit Master title style</a:t>
            </a:r>
            <a:endParaRPr dirty="0" lang="en-US"/>
          </a:p>
        </p:txBody>
      </p:sp>
      <p:sp>
        <p:nvSpPr>
          <p:cNvPr id="1048659" name="Text Placeholder 2"/>
          <p:cNvSpPr>
            <a:spLocks noGrp="1"/>
          </p:cNvSpPr>
          <p:nvPr>
            <p:ph type="body" idx="1"/>
          </p:nvPr>
        </p:nvSpPr>
        <p:spPr>
          <a:xfrm>
            <a:off x="1069848" y="2074334"/>
            <a:ext cx="4754880" cy="640080"/>
          </a:xfrm>
        </p:spPr>
        <p:txBody>
          <a:bodyPr anchor="ctr">
            <a:normAutofit/>
          </a:bodyPr>
          <a:lstStyle>
            <a:lvl1pPr algn="ctr" indent="0" marL="0">
              <a:spcBef>
                <a:spcPts val="0"/>
              </a:spcBef>
              <a:buNone/>
              <a:defRPr b="0" sz="1900">
                <a:solidFill>
                  <a:schemeClr val="tx2"/>
                </a:solidFill>
                <a:latin typeface="+mn-lt"/>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1" name="Text Placeholder 4"/>
          <p:cNvSpPr>
            <a:spLocks noGrp="1"/>
          </p:cNvSpPr>
          <p:nvPr>
            <p:ph type="body" sz="quarter" idx="3"/>
          </p:nvPr>
        </p:nvSpPr>
        <p:spPr>
          <a:xfrm>
            <a:off x="6373368" y="2074334"/>
            <a:ext cx="4754880" cy="640080"/>
          </a:xfrm>
        </p:spPr>
        <p:txBody>
          <a:bodyPr anchor="ctr">
            <a:normAutofit/>
          </a:bodyPr>
          <a:lstStyle>
            <a:lvl1pPr algn="ctr" indent="0" marL="0">
              <a:spcBef>
                <a:spcPts val="0"/>
              </a:spcBef>
              <a:buNone/>
              <a:defRPr b="0" sz="1900">
                <a:solidFill>
                  <a:schemeClr val="tx2"/>
                </a:solidFill>
              </a:defRPr>
            </a:lvl1pPr>
            <a:lvl2pPr indent="0" marL="457200">
              <a:buNone/>
              <a:defRPr b="1" sz="19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2"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3" name="Date Placeholder 6"/>
          <p:cNvSpPr>
            <a:spLocks noGrp="1"/>
          </p:cNvSpPr>
          <p:nvPr>
            <p:ph type="dt" sz="half" idx="10"/>
          </p:nvPr>
        </p:nvSpPr>
        <p:spPr/>
        <p:txBody>
          <a:bodyPr/>
          <a:p>
            <a:fld id="{9512B3E8-48F1-4B23-8498-D8A04A81EC9C}" type="datetimeFigureOut">
              <a:rPr dirty="0" lang="en-US"/>
              <a:t>9/6/2024</a:t>
            </a:fld>
            <a:endParaRPr dirty="0" lang="en-US"/>
          </a:p>
        </p:txBody>
      </p:sp>
      <p:sp>
        <p:nvSpPr>
          <p:cNvPr id="1048664" name="Footer Placeholder 7"/>
          <p:cNvSpPr>
            <a:spLocks noGrp="1"/>
          </p:cNvSpPr>
          <p:nvPr>
            <p:ph type="ftr" sz="quarter" idx="11"/>
          </p:nvPr>
        </p:nvSpPr>
        <p:spPr/>
        <p:txBody>
          <a:bodyPr/>
          <a:p>
            <a:endParaRPr dirty="0" lang="en-US"/>
          </a:p>
        </p:txBody>
      </p:sp>
      <p:sp>
        <p:nvSpPr>
          <p:cNvPr id="1048665" name="Slide Number Placeholder 8"/>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2" name=""/>
        <p:cNvGrpSpPr/>
        <p:nvPr/>
      </p:nvGrpSpPr>
      <p:grpSpPr>
        <a:xfrm>
          <a:off x="0" y="0"/>
          <a:ext cx="0" cy="0"/>
          <a:chOff x="0" y="0"/>
          <a:chExt cx="0" cy="0"/>
        </a:xfrm>
      </p:grpSpPr>
      <p:sp>
        <p:nvSpPr>
          <p:cNvPr id="1048621" name="Title 1"/>
          <p:cNvSpPr>
            <a:spLocks noGrp="1"/>
          </p:cNvSpPr>
          <p:nvPr>
            <p:ph type="title"/>
          </p:nvPr>
        </p:nvSpPr>
        <p:spPr/>
        <p:txBody>
          <a:bodyPr/>
          <a:p>
            <a:r>
              <a:rPr lang="en-US"/>
              <a:t>Click to edit Master title style</a:t>
            </a:r>
            <a:endParaRPr dirty="0" lang="en-US"/>
          </a:p>
        </p:txBody>
      </p:sp>
      <p:sp>
        <p:nvSpPr>
          <p:cNvPr id="1048622" name="Date Placeholder 2"/>
          <p:cNvSpPr>
            <a:spLocks noGrp="1"/>
          </p:cNvSpPr>
          <p:nvPr>
            <p:ph type="dt" sz="half" idx="10"/>
          </p:nvPr>
        </p:nvSpPr>
        <p:spPr/>
        <p:txBody>
          <a:bodyPr/>
          <a:p>
            <a:fld id="{10B90D90-AA62-404D-A741-635B4370F9CB}" type="datetimeFigureOut">
              <a:rPr dirty="0" lang="en-US"/>
              <a:t>9/6/2024</a:t>
            </a:fld>
            <a:endParaRPr dirty="0" lang="en-US"/>
          </a:p>
        </p:txBody>
      </p:sp>
      <p:sp>
        <p:nvSpPr>
          <p:cNvPr id="1048623" name="Footer Placeholder 3"/>
          <p:cNvSpPr>
            <a:spLocks noGrp="1"/>
          </p:cNvSpPr>
          <p:nvPr>
            <p:ph type="ftr" sz="quarter" idx="11"/>
          </p:nvPr>
        </p:nvSpPr>
        <p:spPr/>
        <p:txBody>
          <a:bodyPr/>
          <a:p>
            <a:endParaRPr dirty="0" lang="en-US"/>
          </a:p>
        </p:txBody>
      </p:sp>
      <p:sp>
        <p:nvSpPr>
          <p:cNvPr id="1048624" name="Slide Number Placeholder 4"/>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66" name="Date Placeholder 1"/>
          <p:cNvSpPr>
            <a:spLocks noGrp="1"/>
          </p:cNvSpPr>
          <p:nvPr>
            <p:ph type="dt" sz="half" idx="10"/>
          </p:nvPr>
        </p:nvSpPr>
        <p:spPr/>
        <p:txBody>
          <a:bodyPr/>
          <a:p>
            <a:fld id="{A57002E4-6836-46D1-9DBB-3C27C0DD3A89}" type="datetimeFigureOut">
              <a:rPr dirty="0" lang="en-US"/>
              <a:t>9/6/2024</a:t>
            </a:fld>
            <a:endParaRPr dirty="0" lang="en-US"/>
          </a:p>
        </p:txBody>
      </p:sp>
      <p:sp>
        <p:nvSpPr>
          <p:cNvPr id="1048667" name="Footer Placeholder 2"/>
          <p:cNvSpPr>
            <a:spLocks noGrp="1"/>
          </p:cNvSpPr>
          <p:nvPr>
            <p:ph type="ftr" sz="quarter" idx="11"/>
          </p:nvPr>
        </p:nvSpPr>
        <p:spPr/>
        <p:txBody>
          <a:bodyPr/>
          <a:p>
            <a:endParaRPr dirty="0" lang="en-US"/>
          </a:p>
        </p:txBody>
      </p:sp>
      <p:sp>
        <p:nvSpPr>
          <p:cNvPr id="1048668" name="Slide Number Placeholder 3"/>
          <p:cNvSpPr>
            <a:spLocks noGrp="1"/>
          </p:cNvSpPr>
          <p:nvPr>
            <p:ph type="sldNum" sz="quarter" idx="12"/>
          </p:nvPr>
        </p:nvSpPr>
        <p:spPr/>
        <p:txBody>
          <a:bodyPr/>
          <a:p>
            <a:fld id="{4FAB73BC-B049-4115-A692-8D63A059BFB8}"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51" name=""/>
        <p:cNvGrpSpPr/>
        <p:nvPr/>
      </p:nvGrpSpPr>
      <p:grpSpPr>
        <a:xfrm>
          <a:off x="0" y="0"/>
          <a:ext cx="0" cy="0"/>
          <a:chOff x="0" y="0"/>
          <a:chExt cx="0" cy="0"/>
        </a:xfrm>
      </p:grpSpPr>
      <p:sp>
        <p:nvSpPr>
          <p:cNvPr id="1048669" name="Rectangle 15"/>
          <p:cNvSpPr/>
          <p:nvPr/>
        </p:nvSpPr>
        <p:spPr>
          <a:xfrm>
            <a:off x="245529" y="237744"/>
            <a:ext cx="8531352" cy="6382512"/>
          </a:xfrm>
          <a:prstGeom prst="rect"/>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0" name="Rectangle 14"/>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71" name="Title 1"/>
          <p:cNvSpPr>
            <a:spLocks noGrp="1"/>
          </p:cNvSpPr>
          <p:nvPr>
            <p:ph type="title"/>
          </p:nvPr>
        </p:nvSpPr>
        <p:spPr>
          <a:xfrm>
            <a:off x="9296400" y="607392"/>
            <a:ext cx="2430780" cy="1645920"/>
          </a:xfrm>
        </p:spPr>
        <p:txBody>
          <a:bodyPr anchor="b">
            <a:normAutofit/>
          </a:bodyPr>
          <a:lstStyle>
            <a:lvl1pPr algn="l" defTabSz="914400" eaLnBrk="1" hangingPunct="1" latinLnBrk="0" rtl="0">
              <a:lnSpc>
                <a:spcPct val="90000"/>
              </a:lnSpc>
              <a:spcBef>
                <a:spcPct val="0"/>
              </a:spcBef>
              <a:buNone/>
              <a:defRPr baseline="0" b="0" cap="none" dirty="0" sz="2800" kern="1200" lang="en-US" spc="0">
                <a:solidFill>
                  <a:srgbClr val="FFFFFF"/>
                </a:solidFill>
                <a:effectLst/>
                <a:latin typeface="+mj-lt"/>
                <a:ea typeface="+mn-ea"/>
                <a:cs typeface="+mn-cs"/>
              </a:defRPr>
            </a:lvl1pPr>
          </a:lstStyle>
          <a:p>
            <a:r>
              <a:rPr lang="en-US"/>
              <a:t>Click to edit Master title style</a:t>
            </a:r>
            <a:endParaRPr dirty="0" lang="en-US"/>
          </a:p>
        </p:txBody>
      </p:sp>
      <p:sp>
        <p:nvSpPr>
          <p:cNvPr id="1048672"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3" name="Text Placeholder 3"/>
          <p:cNvSpPr>
            <a:spLocks noGrp="1"/>
          </p:cNvSpPr>
          <p:nvPr>
            <p:ph type="body" sz="half" idx="2"/>
          </p:nvPr>
        </p:nvSpPr>
        <p:spPr>
          <a:xfrm>
            <a:off x="9296400" y="2286000"/>
            <a:ext cx="2430780" cy="3505200"/>
          </a:xfrm>
        </p:spPr>
        <p:txBody>
          <a:bodyPr>
            <a:normAutofit/>
          </a:bodyPr>
          <a:lstStyle>
            <a:lvl1pPr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4" name="Date Placeholder 7"/>
          <p:cNvSpPr>
            <a:spLocks noGrp="1"/>
          </p:cNvSpPr>
          <p:nvPr>
            <p:ph type="dt" sz="half" idx="10"/>
          </p:nvPr>
        </p:nvSpPr>
        <p:spPr/>
        <p:txBody>
          <a:bodyPr/>
          <a:p>
            <a:fld id="{1CF131DD-A141-4471-BCF9-C6073EDD7E20}" type="datetimeFigureOut">
              <a:rPr dirty="0" lang="en-US"/>
              <a:t>9/6/2024</a:t>
            </a:fld>
            <a:endParaRPr dirty="0" lang="en-US"/>
          </a:p>
        </p:txBody>
      </p:sp>
      <p:sp>
        <p:nvSpPr>
          <p:cNvPr id="1048675" name="Footer Placeholder 8"/>
          <p:cNvSpPr>
            <a:spLocks noGrp="1"/>
          </p:cNvSpPr>
          <p:nvPr>
            <p:ph type="ftr" sz="quarter" idx="11"/>
          </p:nvPr>
        </p:nvSpPr>
        <p:spPr/>
        <p:txBody>
          <a:bodyPr/>
          <a:lstStyle>
            <a:lvl1pPr algn="r"/>
          </a:lstStyle>
          <a:p>
            <a:endParaRPr dirty="0" lang="en-US"/>
          </a:p>
        </p:txBody>
      </p:sp>
      <p:sp>
        <p:nvSpPr>
          <p:cNvPr id="1048676"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dirty="0" lang="en-US"/>
              <a:t>‹#›</a:t>
            </a:fld>
            <a:endParaRPr dirty="0" lang="en-US"/>
          </a:p>
        </p:txBody>
      </p:sp>
      <p:sp>
        <p:nvSpPr>
          <p:cNvPr id="1048677" name="Rectangle 11"/>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44" name=""/>
        <p:cNvGrpSpPr/>
        <p:nvPr/>
      </p:nvGrpSpPr>
      <p:grpSpPr>
        <a:xfrm>
          <a:off x="0" y="0"/>
          <a:ext cx="0" cy="0"/>
          <a:chOff x="0" y="0"/>
          <a:chExt cx="0" cy="0"/>
        </a:xfrm>
      </p:grpSpPr>
      <p:sp>
        <p:nvSpPr>
          <p:cNvPr id="1048630" name="Rectangle 13"/>
          <p:cNvSpPr/>
          <p:nvPr/>
        </p:nvSpPr>
        <p:spPr>
          <a:xfrm>
            <a:off x="9020386" y="237744"/>
            <a:ext cx="2926080" cy="6382512"/>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1" name="Title 1"/>
          <p:cNvSpPr>
            <a:spLocks noGrp="1"/>
          </p:cNvSpPr>
          <p:nvPr>
            <p:ph type="title"/>
          </p:nvPr>
        </p:nvSpPr>
        <p:spPr>
          <a:xfrm>
            <a:off x="9296400" y="603504"/>
            <a:ext cx="2432304" cy="1645920"/>
          </a:xfrm>
        </p:spPr>
        <p:txBody>
          <a:bodyPr anchor="b">
            <a:noAutofit/>
          </a:bodyPr>
          <a:lstStyle>
            <a:lvl1pPr algn="l">
              <a:defRPr b="0" sz="2800">
                <a:solidFill>
                  <a:srgbClr val="FFFFFF"/>
                </a:solidFill>
                <a:latin typeface="+mj-lt"/>
              </a:defRPr>
            </a:lvl1pPr>
          </a:lstStyle>
          <a:p>
            <a:r>
              <a:rPr lang="en-US"/>
              <a:t>Click to edit Master title style</a:t>
            </a:r>
            <a:endParaRPr dirty="0" lang="en-US"/>
          </a:p>
        </p:txBody>
      </p:sp>
      <p:sp>
        <p:nvSpPr>
          <p:cNvPr id="1048632" name="Picture Placeholder 2"/>
          <p:cNvSpPr>
            <a:spLocks noChangeAspect="1" noGrp="1"/>
          </p:cNvSpPr>
          <p:nvPr>
            <p:ph type="pic" idx="1"/>
          </p:nvPr>
        </p:nvSpPr>
        <p:spPr>
          <a:xfrm>
            <a:off x="228599" y="237744"/>
            <a:ext cx="8531352" cy="6382512"/>
          </a:xfrm>
          <a:solidFill>
            <a:schemeClr val="accent1">
              <a:lumMod val="60000"/>
              <a:lumOff val="40000"/>
            </a:schemeClr>
          </a:solidFill>
          <a:ln>
            <a:noFill/>
          </a:ln>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33" name="Text Placeholder 3"/>
          <p:cNvSpPr>
            <a:spLocks noGrp="1"/>
          </p:cNvSpPr>
          <p:nvPr>
            <p:ph type="body" sz="half" idx="2"/>
          </p:nvPr>
        </p:nvSpPr>
        <p:spPr>
          <a:xfrm>
            <a:off x="9296400" y="2286000"/>
            <a:ext cx="2432304" cy="3502152"/>
          </a:xfrm>
        </p:spPr>
        <p:txBody>
          <a:bodyPr>
            <a:normAutofit/>
          </a:bodyPr>
          <a:lstStyle>
            <a:lvl1pPr algn="l" indent="0" marL="0">
              <a:lnSpc>
                <a:spcPct val="110000"/>
              </a:lnSpc>
              <a:spcBef>
                <a:spcPts val="800"/>
              </a:spcBef>
              <a:buNone/>
              <a:defRPr sz="1400">
                <a:solidFill>
                  <a:srgbClr val="FFFFFF"/>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4" name="Date Placeholder 4"/>
          <p:cNvSpPr>
            <a:spLocks noGrp="1"/>
          </p:cNvSpPr>
          <p:nvPr>
            <p:ph type="dt" sz="half" idx="10"/>
          </p:nvPr>
        </p:nvSpPr>
        <p:spPr/>
        <p:txBody>
          <a:bodyPr/>
          <a:lstStyle>
            <a:lvl1pPr>
              <a:defRPr>
                <a:solidFill>
                  <a:srgbClr val="FFFFFF"/>
                </a:solidFill>
                <a:effectLst>
                  <a:outerShdw algn="tl" blurRad="12700" dir="2700000" dist="6350" rotWithShape="0">
                    <a:prstClr val="black">
                      <a:alpha val="40000"/>
                    </a:prstClr>
                  </a:outerShdw>
                </a:effectLst>
              </a:defRPr>
            </a:lvl1pPr>
          </a:lstStyle>
          <a:p>
            <a:fld id="{AB334A90-EB03-42F3-8859-2C2B2724C058}" type="datetimeFigureOut">
              <a:rPr dirty="0" lang="en-US"/>
              <a:t>9/6/2024</a:t>
            </a:fld>
            <a:endParaRPr dirty="0" lang="en-US"/>
          </a:p>
        </p:txBody>
      </p:sp>
      <p:sp>
        <p:nvSpPr>
          <p:cNvPr id="1048635" name="Footer Placeholder 5"/>
          <p:cNvSpPr>
            <a:spLocks noGrp="1"/>
          </p:cNvSpPr>
          <p:nvPr>
            <p:ph type="ftr" sz="quarter" idx="11"/>
          </p:nvPr>
        </p:nvSpPr>
        <p:spPr/>
        <p:txBody>
          <a:bodyPr/>
          <a:lstStyle>
            <a:lvl1pPr algn="r" defTabSz="914400" eaLnBrk="1" hangingPunct="1" latinLnBrk="0" marL="0" rtl="0">
              <a:defRPr dirty="0" sz="1000" kern="1200" lang="en-US">
                <a:solidFill>
                  <a:srgbClr val="FFFFFF"/>
                </a:solidFill>
                <a:effectLst>
                  <a:outerShdw algn="tl" blurRad="12700" dir="2700000" dist="6350" rotWithShape="0">
                    <a:prstClr val="black">
                      <a:alpha val="40000"/>
                    </a:prstClr>
                  </a:outerShdw>
                </a:effectLst>
                <a:latin typeface="+mn-lt"/>
                <a:ea typeface="+mn-ea"/>
                <a:cs typeface="+mn-cs"/>
              </a:defRPr>
            </a:lvl1pPr>
          </a:lstStyle>
          <a:p>
            <a:endParaRPr dirty="0" lang="en-US"/>
          </a:p>
        </p:txBody>
      </p:sp>
      <p:sp>
        <p:nvSpPr>
          <p:cNvPr id="1048636"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dirty="0" lang="en-US"/>
              <a:t>‹#›</a:t>
            </a:fld>
            <a:endParaRPr dirty="0" lang="en-US"/>
          </a:p>
        </p:txBody>
      </p:sp>
      <p:sp>
        <p:nvSpPr>
          <p:cNvPr id="1048637" name="Rectangle 9"/>
          <p:cNvSpPr/>
          <p:nvPr/>
        </p:nvSpPr>
        <p:spPr>
          <a:xfrm>
            <a:off x="9157546" y="374904"/>
            <a:ext cx="2651760" cy="6108192"/>
          </a:xfrm>
          <a:prstGeom prst="rect"/>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Rectangle 6"/>
          <p:cNvSpPr/>
          <p:nvPr/>
        </p:nvSpPr>
        <p:spPr>
          <a:xfrm>
            <a:off x="234696" y="237744"/>
            <a:ext cx="11722608" cy="6382512"/>
          </a:xfrm>
          <a:prstGeom prst="rect"/>
          <a:solidFill>
            <a:schemeClr val="bg2"/>
          </a:solidFill>
          <a:ln w="6350" cap="flat" cmpd="sng" algn="ctr">
            <a:noFill/>
            <a:prstDash val="solid"/>
          </a:ln>
          <a:effectLst>
            <a:softEdge rad="0"/>
          </a:effectLst>
        </p:spPr>
      </p:sp>
      <p:sp>
        <p:nvSpPr>
          <p:cNvPr id="1048577" name="Title Placeholder 1"/>
          <p:cNvSpPr>
            <a:spLocks noGrp="1"/>
          </p:cNvSpPr>
          <p:nvPr>
            <p:ph type="title"/>
          </p:nvPr>
        </p:nvSpPr>
        <p:spPr>
          <a:xfrm>
            <a:off x="1066800" y="642594"/>
            <a:ext cx="10058400" cy="1371600"/>
          </a:xfrm>
          <a:prstGeom prst="rect"/>
        </p:spPr>
        <p:txBody>
          <a:bodyPr anchor="ctr" bIns="45720" lIns="91440" rIns="91440" rtlCol="0" tIns="45720" vert="horz">
            <a:normAutofit/>
          </a:bodyPr>
          <a:p>
            <a:r>
              <a:rPr lang="en-US"/>
              <a:t>Click to edit Master title style</a:t>
            </a:r>
            <a:endParaRPr dirty="0" lang="en-US"/>
          </a:p>
        </p:txBody>
      </p:sp>
      <p:sp>
        <p:nvSpPr>
          <p:cNvPr id="1048578" name="Text Placeholder 2"/>
          <p:cNvSpPr>
            <a:spLocks noGrp="1"/>
          </p:cNvSpPr>
          <p:nvPr>
            <p:ph type="body" idx="1"/>
          </p:nvPr>
        </p:nvSpPr>
        <p:spPr>
          <a:xfrm>
            <a:off x="1066800" y="2103120"/>
            <a:ext cx="10058400" cy="393192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9" name="Date Placeholder 3"/>
          <p:cNvSpPr>
            <a:spLocks noGrp="1"/>
          </p:cNvSpPr>
          <p:nvPr>
            <p:ph type="dt" sz="half" idx="2"/>
          </p:nvPr>
        </p:nvSpPr>
        <p:spPr>
          <a:xfrm>
            <a:off x="274320" y="6307672"/>
            <a:ext cx="2743200" cy="274320"/>
          </a:xfrm>
          <a:prstGeom prst="rect"/>
        </p:spPr>
        <p:txBody>
          <a:bodyPr anchor="b" bIns="45720" lIns="91440" rIns="91440" rtlCol="0" tIns="45720" vert="horz"/>
          <a:lstStyle>
            <a:lvl1pPr algn="l">
              <a:defRPr sz="1000">
                <a:solidFill>
                  <a:schemeClr val="tx1">
                    <a:lumMod val="75000"/>
                    <a:lumOff val="25000"/>
                  </a:schemeClr>
                </a:solidFill>
              </a:defRPr>
            </a:lvl1pPr>
          </a:lstStyle>
          <a:p>
            <a:fld id="{CBC48EC7-AF6A-48D3-8284-14BACBEBDD84}" type="datetimeFigureOut">
              <a:rPr dirty="0" lang="en-US"/>
              <a:t>9/6/2024</a:t>
            </a:fld>
            <a:endParaRPr dirty="0" lang="en-US"/>
          </a:p>
        </p:txBody>
      </p:sp>
      <p:sp>
        <p:nvSpPr>
          <p:cNvPr id="1048580" name="Footer Placeholder 4"/>
          <p:cNvSpPr>
            <a:spLocks noGrp="1"/>
          </p:cNvSpPr>
          <p:nvPr>
            <p:ph type="ftr" sz="quarter" idx="3"/>
          </p:nvPr>
        </p:nvSpPr>
        <p:spPr>
          <a:xfrm>
            <a:off x="3489960" y="6307672"/>
            <a:ext cx="5212080" cy="274320"/>
          </a:xfrm>
          <a:prstGeom prst="rect"/>
        </p:spPr>
        <p:txBody>
          <a:bodyPr anchor="b" bIns="45720" lIns="91440" rIns="91440" rtlCol="0" tIns="45720" vert="horz"/>
          <a:lstStyle>
            <a:lvl1pPr algn="ctr">
              <a:defRPr sz="1000">
                <a:solidFill>
                  <a:schemeClr val="tx1">
                    <a:lumMod val="75000"/>
                    <a:lumOff val="25000"/>
                  </a:schemeClr>
                </a:solidFill>
              </a:defRPr>
            </a:lvl1pPr>
          </a:lstStyle>
          <a:p>
            <a:endParaRPr dirty="0" lang="en-US"/>
          </a:p>
        </p:txBody>
      </p:sp>
      <p:sp>
        <p:nvSpPr>
          <p:cNvPr id="1048581" name="Slide Number Placeholder 5"/>
          <p:cNvSpPr>
            <a:spLocks noGrp="1"/>
          </p:cNvSpPr>
          <p:nvPr>
            <p:ph type="sldNum" sz="quarter" idx="4"/>
          </p:nvPr>
        </p:nvSpPr>
        <p:spPr>
          <a:xfrm>
            <a:off x="10469880" y="6307672"/>
            <a:ext cx="1463040" cy="274320"/>
          </a:xfrm>
          <a:prstGeom prst="rect"/>
        </p:spPr>
        <p:txBody>
          <a:bodyPr anchor="b" bIns="45720" lIns="91440" rIns="91440" rtlCol="0" tIns="45720" vert="horz"/>
          <a:lstStyle>
            <a:lvl1pPr algn="r">
              <a:defRPr sz="1000">
                <a:solidFill>
                  <a:schemeClr val="tx1">
                    <a:lumMod val="75000"/>
                    <a:lumOff val="25000"/>
                  </a:schemeClr>
                </a:solidFill>
              </a:defRPr>
            </a:lvl1pPr>
          </a:lstStyle>
          <a:p>
            <a:fld id="{4FAB73BC-B049-4115-A692-8D63A059BFB8}"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eaLnBrk="1" hangingPunct="1" latinLnBrk="0" rtl="0">
        <a:lnSpc>
          <a:spcPct val="90000"/>
        </a:lnSpc>
        <a:spcBef>
          <a:spcPct val="0"/>
        </a:spcBef>
        <a:buNone/>
        <a:defRPr baseline="0" cap="none" dirty="0" sz="4800" kern="1200" lang="en-US" spc="0">
          <a:solidFill>
            <a:schemeClr val="tx1">
              <a:lumMod val="85000"/>
              <a:lumOff val="15000"/>
            </a:schemeClr>
          </a:solidFill>
          <a:effectLst/>
          <a:latin typeface="+mj-lt"/>
          <a:ea typeface="+mn-ea"/>
          <a:cs typeface="+mn-cs"/>
        </a:defRPr>
      </a:lvl1pPr>
    </p:titleStyle>
    <p:bodyStyle>
      <a:lvl1pPr algn="l" defTabSz="914400" eaLnBrk="1" hangingPunct="1" indent="-182880" latinLnBrk="0" marL="182880" rtl="0">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algn="l" defTabSz="914400" eaLnBrk="1" hangingPunct="1" indent="-182880" latinLnBrk="0" marL="457200" rtl="0">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algn="l" defTabSz="914400" eaLnBrk="1" hangingPunct="1" indent="-182880" latinLnBrk="0" marL="73152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algn="l" defTabSz="914400" eaLnBrk="1" hangingPunct="1" indent="-182880" latinLnBrk="0" marL="100584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algn="l" defTabSz="914400" eaLnBrk="1" hangingPunct="1" indent="-182880" latinLnBrk="0" marL="128016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algn="l" defTabSz="914400" eaLnBrk="1" hangingPunct="1" indent="-228600" latinLnBrk="0" marL="16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algn="l" defTabSz="914400" eaLnBrk="1" hangingPunct="1" indent="-228600" latinLnBrk="0" marL="19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algn="l" defTabSz="914400" eaLnBrk="1" hangingPunct="1" indent="-228600" latinLnBrk="0" marL="22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algn="l" defTabSz="914400" eaLnBrk="1" hangingPunct="1" indent="-228600" latinLnBrk="0" marL="2500000" rtl="0">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hyperlink" Target="https://libguides.com.edu/c.php?g=649889&amp;p=4556501" TargetMode="External"/><Relationship Id="rId3" Type="http://schemas.openxmlformats.org/officeDocument/2006/relationships/hyperlink" Target="https://creativecommons.org/licenses/by-nc/3.0/" TargetMode="Externa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Shape 36"/>
        <p:cNvGrpSpPr/>
        <p:nvPr/>
      </p:nvGrpSpPr>
      <p:grpSpPr>
        <a:xfrm>
          <a:off x="0" y="0"/>
          <a:ext cx="0" cy="0"/>
          <a:chOff x="0" y="0"/>
          <a:chExt cx="0" cy="0"/>
        </a:xfrm>
      </p:grpSpPr>
      <p:sp>
        <p:nvSpPr>
          <p:cNvPr id="1048591" name="Google Shape;37;p1"/>
          <p:cNvSpPr txBox="1"/>
          <p:nvPr>
            <p:ph type="ctrTitle"/>
          </p:nvPr>
        </p:nvSpPr>
        <p:spPr>
          <a:xfrm>
            <a:off x="1561708" y="2091263"/>
            <a:ext cx="9068700" cy="907500"/>
          </a:xfrm>
          <a:prstGeom prst="rect"/>
          <a:noFill/>
          <a:ln>
            <a:noFill/>
          </a:ln>
        </p:spPr>
        <p:txBody>
          <a:bodyPr anchor="ctr" anchorCtr="0" bIns="45700" lIns="91425" rIns="91425" spcFirstLastPara="1" tIns="45700" wrap="square">
            <a:noAutofit/>
          </a:bodyPr>
          <a:p>
            <a:pPr algn="ctr" indent="0" lvl="0" marL="0" rtl="0">
              <a:lnSpc>
                <a:spcPct val="83000"/>
              </a:lnSpc>
              <a:spcBef>
                <a:spcPts val="0"/>
              </a:spcBef>
              <a:spcAft>
                <a:spcPts val="0"/>
              </a:spcAft>
              <a:buClr>
                <a:srgbClr val="262626"/>
              </a:buClr>
              <a:buSzPts val="3200"/>
              <a:buFont typeface="Century Gothic"/>
              <a:buNone/>
            </a:pPr>
            <a:r>
              <a:rPr sz="3200" lang="en-US"/>
              <a:t>EMPLOYEE DATA ANALYSIS</a:t>
            </a:r>
            <a:endParaRPr sz="3200"/>
          </a:p>
        </p:txBody>
      </p:sp>
      <p:sp>
        <p:nvSpPr>
          <p:cNvPr id="1048592" name="Google Shape;38;p1"/>
          <p:cNvSpPr txBox="1"/>
          <p:nvPr>
            <p:ph type="subTitle" idx="1"/>
          </p:nvPr>
        </p:nvSpPr>
        <p:spPr>
          <a:xfrm>
            <a:off x="1562100" y="2998840"/>
            <a:ext cx="9070800" cy="2140500"/>
          </a:xfrm>
          <a:prstGeom prst="rect"/>
          <a:noFill/>
          <a:ln>
            <a:noFill/>
          </a:ln>
        </p:spPr>
        <p:txBody>
          <a:bodyPr anchor="t" anchorCtr="0" bIns="45700" lIns="91425" rIns="91425" spcFirstLastPara="1" tIns="45700" wrap="square">
            <a:normAutofit/>
          </a:bodyPr>
          <a:p>
            <a:pPr algn="ctr" indent="0" lvl="0" marL="0" rtl="0">
              <a:lnSpc>
                <a:spcPct val="100000"/>
              </a:lnSpc>
              <a:spcBef>
                <a:spcPts val="0"/>
              </a:spcBef>
              <a:spcAft>
                <a:spcPts val="0"/>
              </a:spcAft>
              <a:buSzPts val="1600"/>
              <a:buNone/>
            </a:pPr>
            <a:r>
              <a:rPr lang="en-US"/>
              <a:t>STUDENT NAME : </a:t>
            </a:r>
            <a:r>
              <a:rPr altLang="en-GB" lang="en-US"/>
              <a:t>R</a:t>
            </a:r>
            <a:r>
              <a:rPr altLang="en-GB" lang="en-US"/>
              <a:t>E</a:t>
            </a:r>
            <a:r>
              <a:rPr altLang="en-GB" lang="en-US"/>
              <a:t>G</a:t>
            </a:r>
            <a:r>
              <a:rPr altLang="en-GB" lang="en-US"/>
              <a:t>I</a:t>
            </a:r>
            <a:r>
              <a:rPr altLang="en-GB" lang="en-US"/>
              <a:t>N</a:t>
            </a:r>
            <a:r>
              <a:rPr altLang="en-GB" lang="en-US"/>
              <a:t>A </a:t>
            </a:r>
            <a:r>
              <a:rPr altLang="en-GB" lang="en-US"/>
              <a:t>K</a:t>
            </a:r>
            <a:r>
              <a:rPr altLang="en-GB" lang="en-US"/>
              <a:t>U</a:t>
            </a:r>
            <a:r>
              <a:rPr altLang="en-GB" lang="en-US"/>
              <a:t>M</a:t>
            </a:r>
            <a:r>
              <a:rPr altLang="en-GB" lang="en-US"/>
              <a:t>A</a:t>
            </a:r>
            <a:r>
              <a:rPr altLang="en-GB" lang="en-US"/>
              <a:t>RI</a:t>
            </a:r>
            <a:r>
              <a:rPr altLang="en-GB" lang="en-US"/>
              <a:t>.</a:t>
            </a:r>
            <a:r>
              <a:rPr altLang="en-GB" lang="en-US"/>
              <a:t>K</a:t>
            </a:r>
            <a:endParaRPr altLang="en-US" lang="zh-CN"/>
          </a:p>
          <a:p>
            <a:pPr algn="ctr" indent="0" lvl="0" marL="0" rtl="0">
              <a:lnSpc>
                <a:spcPct val="100000"/>
              </a:lnSpc>
              <a:spcBef>
                <a:spcPts val="0"/>
              </a:spcBef>
              <a:spcAft>
                <a:spcPts val="0"/>
              </a:spcAft>
              <a:buSzPts val="1600"/>
              <a:buNone/>
            </a:pPr>
            <a:r>
              <a:rPr lang="en-US"/>
              <a:t>REGISTER NO : 3122154</a:t>
            </a:r>
            <a:r>
              <a:rPr altLang="en-GB" lang="en-US"/>
              <a:t>1</a:t>
            </a:r>
            <a:r>
              <a:rPr altLang="en-GB" lang="en-US"/>
              <a:t>9</a:t>
            </a:r>
            <a:r>
              <a:rPr lang="en-US"/>
              <a:t>/ asunm1611d22af0</a:t>
            </a:r>
            <a:r>
              <a:rPr altLang="en-GB" lang="en-US"/>
              <a:t>5</a:t>
            </a:r>
            <a:r>
              <a:rPr altLang="en-GB" lang="en-US"/>
              <a:t>0</a:t>
            </a:r>
            <a:endParaRPr altLang="en-US" lang="zh-CN"/>
          </a:p>
          <a:p>
            <a:pPr algn="ctr" indent="0" lvl="0" marL="0" rtl="0">
              <a:lnSpc>
                <a:spcPct val="100000"/>
              </a:lnSpc>
              <a:spcBef>
                <a:spcPts val="0"/>
              </a:spcBef>
              <a:spcAft>
                <a:spcPts val="0"/>
              </a:spcAft>
              <a:buSzPts val="1600"/>
              <a:buNone/>
            </a:pPr>
            <a:r>
              <a:rPr lang="en-US"/>
              <a:t>DEPARTMENT : ACCOUNTING &amp; FINANCE</a:t>
            </a:r>
          </a:p>
          <a:p>
            <a:pPr algn="ctr" indent="0" lvl="0" marL="0" rtl="0">
              <a:lnSpc>
                <a:spcPct val="100000"/>
              </a:lnSpc>
              <a:spcBef>
                <a:spcPts val="0"/>
              </a:spcBef>
              <a:spcAft>
                <a:spcPts val="0"/>
              </a:spcAft>
              <a:buSzPts val="1600"/>
              <a:buNone/>
            </a:pPr>
            <a:r>
              <a:rPr lang="en-US"/>
              <a:t>COLLEGE : PATRICIAN COLLEGE OF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4" name="Title 1"/>
          <p:cNvSpPr>
            <a:spLocks noGrp="1"/>
          </p:cNvSpPr>
          <p:nvPr>
            <p:ph type="title"/>
          </p:nvPr>
        </p:nvSpPr>
        <p:spPr/>
        <p:txBody>
          <a:bodyPr/>
          <a:p>
            <a:r>
              <a:rPr dirty="0" lang="en-US"/>
              <a:t>MODELLING</a:t>
            </a:r>
            <a:endParaRPr dirty="0" lang="en-IN"/>
          </a:p>
        </p:txBody>
      </p:sp>
      <p:sp>
        <p:nvSpPr>
          <p:cNvPr id="1048615" name="Content Placeholder 2"/>
          <p:cNvSpPr>
            <a:spLocks noGrp="1"/>
          </p:cNvSpPr>
          <p:nvPr>
            <p:ph idx="1"/>
          </p:nvPr>
        </p:nvSpPr>
        <p:spPr/>
        <p:txBody>
          <a:bodyPr/>
          <a:p>
            <a:pPr indent="0" marL="0">
              <a:buNone/>
            </a:pPr>
            <a:r>
              <a:rPr b="1" dirty="0" i="1" lang="en-US" u="sng"/>
              <a:t>a)MS EXCEL:</a:t>
            </a:r>
            <a:endParaRPr dirty="0" lang="en-US"/>
          </a:p>
          <a:p>
            <a:pPr indent="0" marL="0">
              <a:buNone/>
            </a:pPr>
            <a:r>
              <a:rPr dirty="0" lang="en-US"/>
              <a:t>MICROSFT EXCEL ENABLES USERS TO FORMAT, ORGANIZE AND CALCULATE DATA IN SPREADSHEET.</a:t>
            </a:r>
          </a:p>
          <a:p>
            <a:pPr indent="0" marL="0">
              <a:buNone/>
            </a:pPr>
            <a:r>
              <a:rPr b="1" dirty="0" i="1" lang="en-US" u="sng"/>
              <a:t>b)SORTING FUNCTION:</a:t>
            </a:r>
          </a:p>
          <a:p>
            <a:pPr indent="0" marL="0">
              <a:buNone/>
            </a:pPr>
            <a:r>
              <a:rPr dirty="0" lang="en-IN"/>
              <a:t>SORTING HELPS TO ORGANIZE DATA. YOU CAN SORT A TEXT COLUMN IN ALPHABETICAL ORDER (A – Z OR Z – A ). WE CAN SORT A NUMERICAL FORM LARGEST TO SMALLEST OR SMALLEST TO LARGEST.</a:t>
            </a:r>
          </a:p>
          <a:p>
            <a:pPr indent="0" marL="0">
              <a:buNone/>
            </a:pPr>
            <a:r>
              <a:rPr b="1" dirty="0" i="1" lang="en-IN" u="sng"/>
              <a:t>c)FILTER FUNCTION:</a:t>
            </a:r>
          </a:p>
          <a:p>
            <a:pPr indent="0" marL="0">
              <a:buNone/>
            </a:pPr>
            <a:r>
              <a:rPr dirty="0" lang="en-IN"/>
              <a:t>FILTER IS AN ESSENTIAL TOOL HELPS TO DISPLAY RELEVANT DATA. IT ELIMINATES THE IRRELEVANT ENTRIES TEMPORARILY FROM THE 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1"/>
          <p:cNvSpPr>
            <a:spLocks noGrp="1"/>
          </p:cNvSpPr>
          <p:nvPr>
            <p:ph type="title"/>
          </p:nvPr>
        </p:nvSpPr>
        <p:spPr/>
        <p:txBody>
          <a:bodyPr/>
          <a:p>
            <a:endParaRPr lang="en-IN"/>
          </a:p>
        </p:txBody>
      </p:sp>
      <p:sp>
        <p:nvSpPr>
          <p:cNvPr id="1048617" name="Content Placeholder 2"/>
          <p:cNvSpPr>
            <a:spLocks noGrp="1"/>
          </p:cNvSpPr>
          <p:nvPr>
            <p:ph idx="1"/>
          </p:nvPr>
        </p:nvSpPr>
        <p:spPr/>
        <p:txBody>
          <a:bodyPr/>
          <a:p>
            <a:pPr indent="0" marL="0">
              <a:buNone/>
            </a:pPr>
            <a:r>
              <a:rPr b="1" dirty="0" i="1" lang="en-US" u="sng"/>
              <a:t>d)KAGGLE:</a:t>
            </a:r>
          </a:p>
          <a:p>
            <a:pPr indent="0" marL="0">
              <a:buNone/>
            </a:pPr>
            <a:r>
              <a:rPr dirty="0" lang="en-US"/>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8" name="Title 1"/>
          <p:cNvSpPr>
            <a:spLocks noGrp="1"/>
          </p:cNvSpPr>
          <p:nvPr>
            <p:ph type="title"/>
          </p:nvPr>
        </p:nvSpPr>
        <p:spPr/>
        <p:txBody>
          <a:bodyPr/>
          <a:p>
            <a:r>
              <a:rPr dirty="0" lang="en-US"/>
              <a:t>RESULT</a:t>
            </a:r>
            <a:endParaRPr dirty="0" lang="en-IN"/>
          </a:p>
        </p:txBody>
      </p:sp>
      <p:pic>
        <p:nvPicPr>
          <p:cNvPr id="2097153" name="Content Placeholder 10"/>
          <p:cNvPicPr>
            <a:picLocks noChangeAspect="1" noGrp="1"/>
          </p:cNvPicPr>
          <p:nvPr>
            <p:ph idx="1"/>
          </p:nvPr>
        </p:nvPicPr>
        <p:blipFill>
          <a:blip xmlns:r="http://schemas.openxmlformats.org/officeDocument/2006/relationships" r:embed="rId1"/>
          <a:stretch>
            <a:fillRect/>
          </a:stretch>
        </p:blipFill>
        <p:spPr>
          <a:xfrm>
            <a:off x="627537" y="1799304"/>
            <a:ext cx="4523828" cy="2717581"/>
          </a:xfrm>
        </p:spPr>
      </p:pic>
      <p:pic>
        <p:nvPicPr>
          <p:cNvPr id="2097154" name="Picture 12"/>
          <p:cNvPicPr>
            <a:picLocks noChangeAspect="1"/>
          </p:cNvPicPr>
          <p:nvPr/>
        </p:nvPicPr>
        <p:blipFill>
          <a:blip xmlns:r="http://schemas.openxmlformats.org/officeDocument/2006/relationships" r:embed="rId2"/>
          <a:stretch>
            <a:fillRect/>
          </a:stretch>
        </p:blipFill>
        <p:spPr>
          <a:xfrm>
            <a:off x="6784995" y="1600947"/>
            <a:ext cx="4580357" cy="2751539"/>
          </a:xfrm>
          <a:prstGeom prst="rect"/>
        </p:spPr>
      </p:pic>
      <p:pic>
        <p:nvPicPr>
          <p:cNvPr id="2097155" name="Picture 14"/>
          <p:cNvPicPr>
            <a:picLocks noChangeAspect="1"/>
          </p:cNvPicPr>
          <p:nvPr/>
        </p:nvPicPr>
        <p:blipFill>
          <a:blip xmlns:r="http://schemas.openxmlformats.org/officeDocument/2006/relationships" r:embed="rId3"/>
          <a:stretch>
            <a:fillRect/>
          </a:stretch>
        </p:blipFill>
        <p:spPr>
          <a:xfrm>
            <a:off x="5300696" y="4434471"/>
            <a:ext cx="3479881" cy="2090455"/>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9" name="Title 1"/>
          <p:cNvSpPr>
            <a:spLocks noGrp="1"/>
          </p:cNvSpPr>
          <p:nvPr>
            <p:ph type="title"/>
          </p:nvPr>
        </p:nvSpPr>
        <p:spPr/>
        <p:txBody>
          <a:bodyPr/>
          <a:p>
            <a:r>
              <a:rPr dirty="0" lang="en-US"/>
              <a:t>CONCLUSION</a:t>
            </a:r>
            <a:endParaRPr dirty="0" lang="en-IN"/>
          </a:p>
        </p:txBody>
      </p:sp>
      <p:sp>
        <p:nvSpPr>
          <p:cNvPr id="1048620" name="Content Placeholder 2"/>
          <p:cNvSpPr>
            <a:spLocks noGrp="1"/>
          </p:cNvSpPr>
          <p:nvPr>
            <p:ph idx="1"/>
          </p:nvPr>
        </p:nvSpPr>
        <p:spPr/>
        <p:txBody>
          <a:bodyPr/>
          <a:p>
            <a:pPr indent="0" marL="0">
              <a:buNone/>
            </a:pPr>
            <a:r>
              <a:rPr dirty="0" lang="en-US"/>
              <a:t>I HAVE FOUND OUT THAT THERE MORE MEN EMPLOYEES THAN FEMALE EMPLOYEES. ONLY LESS EMPLOYEES WERE BENCHED OUT AND LEAVE OUT. EMPLOYEES ARE BELONGING TO THREE DIFFERENT CITIES.</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1"/>
          <p:cNvSpPr>
            <a:spLocks noGrp="1"/>
          </p:cNvSpPr>
          <p:nvPr>
            <p:ph type="title"/>
          </p:nvPr>
        </p:nvSpPr>
        <p:spPr/>
        <p:txBody>
          <a:bodyPr/>
          <a:p>
            <a:r>
              <a:rPr dirty="0" lang="en-US"/>
              <a:t>PROJECT TITLE</a:t>
            </a:r>
            <a:endParaRPr dirty="0" lang="en-IN"/>
          </a:p>
        </p:txBody>
      </p:sp>
      <p:sp>
        <p:nvSpPr>
          <p:cNvPr id="1048599" name="Content Placeholder 2"/>
          <p:cNvSpPr>
            <a:spLocks noGrp="1"/>
          </p:cNvSpPr>
          <p:nvPr>
            <p:ph idx="1"/>
          </p:nvPr>
        </p:nvSpPr>
        <p:spPr/>
        <p:txBody>
          <a:bodyPr>
            <a:normAutofit/>
          </a:bodyPr>
          <a:p>
            <a:pPr algn="ctr" indent="0" marL="0">
              <a:buNone/>
            </a:pPr>
            <a:r>
              <a:rPr b="1" dirty="0" sz="4000" lang="en-US" u="sng"/>
              <a:t>EMPLOYEE DATA ANALYSIS USING EXCEL</a:t>
            </a:r>
            <a:endParaRPr b="1" dirty="0" sz="4000" lang="en-IN"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0" name="Title 1"/>
          <p:cNvSpPr>
            <a:spLocks noGrp="1"/>
          </p:cNvSpPr>
          <p:nvPr>
            <p:ph type="title"/>
          </p:nvPr>
        </p:nvSpPr>
        <p:spPr/>
        <p:txBody>
          <a:bodyPr/>
          <a:p>
            <a:r>
              <a:rPr dirty="0" lang="en-US"/>
              <a:t>AGENDA</a:t>
            </a:r>
            <a:endParaRPr dirty="0" lang="en-IN"/>
          </a:p>
        </p:txBody>
      </p:sp>
      <p:sp>
        <p:nvSpPr>
          <p:cNvPr id="1048601" name="Content Placeholder 2"/>
          <p:cNvSpPr>
            <a:spLocks noGrp="1"/>
          </p:cNvSpPr>
          <p:nvPr>
            <p:ph idx="1"/>
          </p:nvPr>
        </p:nvSpPr>
        <p:spPr/>
        <p:txBody>
          <a:bodyPr/>
          <a:p>
            <a:pPr indent="-342900" marL="342900">
              <a:buFont typeface="+mj-lt"/>
              <a:buAutoNum type="arabicPeriod"/>
            </a:pPr>
            <a:r>
              <a:rPr dirty="0" lang="en-US"/>
              <a:t>PROBLEM STATEMENT</a:t>
            </a:r>
          </a:p>
          <a:p>
            <a:pPr indent="-342900" marL="342900">
              <a:buFont typeface="+mj-lt"/>
              <a:buAutoNum type="arabicPeriod"/>
            </a:pPr>
            <a:r>
              <a:rPr dirty="0" lang="en-US"/>
              <a:t>PROJECT OVERVIEW</a:t>
            </a:r>
          </a:p>
          <a:p>
            <a:pPr indent="-342900" marL="342900">
              <a:buFont typeface="+mj-lt"/>
              <a:buAutoNum type="arabicPeriod"/>
            </a:pPr>
            <a:r>
              <a:rPr dirty="0" lang="en-US"/>
              <a:t>END USERS</a:t>
            </a:r>
          </a:p>
          <a:p>
            <a:pPr indent="-342900" marL="342900">
              <a:buFont typeface="+mj-lt"/>
              <a:buAutoNum type="arabicPeriod"/>
            </a:pPr>
            <a:r>
              <a:rPr dirty="0" lang="en-US"/>
              <a:t>OUR SOLUTION AND PROPOSITION</a:t>
            </a:r>
          </a:p>
          <a:p>
            <a:pPr indent="-342900" marL="342900">
              <a:buFont typeface="+mj-lt"/>
              <a:buAutoNum type="arabicPeriod"/>
            </a:pPr>
            <a:r>
              <a:rPr dirty="0" lang="en-US"/>
              <a:t>DATASET DESCRIPTION</a:t>
            </a:r>
          </a:p>
          <a:p>
            <a:pPr indent="-342900" marL="342900">
              <a:buFont typeface="+mj-lt"/>
              <a:buAutoNum type="arabicPeriod"/>
            </a:pPr>
            <a:r>
              <a:rPr dirty="0" lang="en-US"/>
              <a:t>WOW IN OUR SOLUTION</a:t>
            </a:r>
          </a:p>
          <a:p>
            <a:pPr indent="-342900" marL="342900">
              <a:buFont typeface="+mj-lt"/>
              <a:buAutoNum type="arabicPeriod"/>
            </a:pPr>
            <a:r>
              <a:rPr dirty="0" lang="en-US"/>
              <a:t>MODELLIG</a:t>
            </a:r>
          </a:p>
          <a:p>
            <a:pPr indent="-342900" marL="342900">
              <a:buFont typeface="+mj-lt"/>
              <a:buAutoNum type="arabicPeriod"/>
            </a:pPr>
            <a:r>
              <a:rPr dirty="0" lang="en-US"/>
              <a:t>RESULTS</a:t>
            </a:r>
          </a:p>
          <a:p>
            <a:pPr indent="-342900" marL="342900">
              <a:buFont typeface="+mj-lt"/>
              <a:buAutoNum type="arabicPeriod"/>
            </a:pPr>
            <a:r>
              <a:rPr dirty="0" lang="en-US"/>
              <a:t>CONCLUSION</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title"/>
          </p:nvPr>
        </p:nvSpPr>
        <p:spPr/>
        <p:txBody>
          <a:bodyPr/>
          <a:p>
            <a:r>
              <a:rPr dirty="0" lang="en-US"/>
              <a:t>PROBLEM STATEMENT</a:t>
            </a:r>
            <a:endParaRPr dirty="0" lang="en-IN"/>
          </a:p>
        </p:txBody>
      </p:sp>
      <p:sp>
        <p:nvSpPr>
          <p:cNvPr id="1048603" name="Content Placeholder 2"/>
          <p:cNvSpPr>
            <a:spLocks noGrp="1"/>
          </p:cNvSpPr>
          <p:nvPr>
            <p:ph idx="1"/>
          </p:nvPr>
        </p:nvSpPr>
        <p:spPr/>
        <p:txBody>
          <a:bodyPr/>
          <a:p>
            <a:pPr indent="0" marL="0">
              <a:buNone/>
            </a:pPr>
            <a:r>
              <a:rPr dirty="0" lang="en-US"/>
              <a:t>I WANT TO KNOW ABOUT THE DIFFERENCE BETWEEN MALE EMPLOYEES AND FEMALE EMPLOYEES IN AN ORGANIZATION AND WANT TO KNOW ABOUT WHICH DOES THE EMPLOYEE BELONGS TO. SO I AM DOING THIS PROJECT</a:t>
            </a:r>
          </a:p>
          <a:p>
            <a:pPr indent="0" marL="0">
              <a:buNone/>
            </a:pP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4" name="Title 1"/>
          <p:cNvSpPr>
            <a:spLocks noGrp="1"/>
          </p:cNvSpPr>
          <p:nvPr>
            <p:ph type="title"/>
          </p:nvPr>
        </p:nvSpPr>
        <p:spPr/>
        <p:txBody>
          <a:bodyPr/>
          <a:p>
            <a:r>
              <a:rPr dirty="0" lang="en-US"/>
              <a:t>PROJECT OVERVIEW</a:t>
            </a:r>
            <a:endParaRPr dirty="0" lang="en-IN"/>
          </a:p>
        </p:txBody>
      </p:sp>
      <p:sp>
        <p:nvSpPr>
          <p:cNvPr id="1048605" name="Content Placeholder 2"/>
          <p:cNvSpPr>
            <a:spLocks noGrp="1"/>
          </p:cNvSpPr>
          <p:nvPr>
            <p:ph idx="1"/>
          </p:nvPr>
        </p:nvSpPr>
        <p:spPr/>
        <p:txBody>
          <a:bodyPr/>
          <a:p>
            <a:pPr indent="0" marL="0">
              <a:buNone/>
            </a:pPr>
            <a:r>
              <a:rPr dirty="0" lang="en-US"/>
              <a:t>IN THIS PROJECT I AM GOING TO FIND OUT THE DIFFERENCE BETWEEN THE NUMBER OF MALE AND FEMALE EMPLOYEES AND FROM WHICH CITY THEY ARE COMING WITH THE HELP OF MS EXCEL AND ITS VARIOUS FUNCTIONS</a:t>
            </a:r>
          </a:p>
          <a:p>
            <a:pPr indent="0" marL="0">
              <a:buNone/>
            </a:pP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1"/>
          <p:cNvSpPr>
            <a:spLocks noGrp="1"/>
          </p:cNvSpPr>
          <p:nvPr>
            <p:ph type="title"/>
          </p:nvPr>
        </p:nvSpPr>
        <p:spPr/>
        <p:txBody>
          <a:bodyPr/>
          <a:p>
            <a:r>
              <a:rPr dirty="0" lang="en-US"/>
              <a:t>WHO ARE THE END USERS?</a:t>
            </a:r>
            <a:endParaRPr dirty="0" lang="en-IN"/>
          </a:p>
        </p:txBody>
      </p:sp>
      <p:pic>
        <p:nvPicPr>
          <p:cNvPr id="2097152" name="Content Placeholder 4"/>
          <p:cNvPicPr>
            <a:picLocks noChangeAspect="1" noGrp="1"/>
          </p:cNvPicPr>
          <p:nvPr>
            <p:ph idx="1"/>
          </p:nvPr>
        </p:nvPicPr>
        <p:blipFill>
          <a:blip xmlns:r="http://schemas.openxmlformats.org/officeDocument/2006/relationships" r:embed="rId1"/>
          <a:stretch>
            <a:fillRect/>
          </a:stretch>
        </p:blipFill>
        <p:spPr>
          <a:xfrm>
            <a:off x="3593383" y="2310581"/>
            <a:ext cx="3944237" cy="2958178"/>
          </a:xfrm>
        </p:spPr>
      </p:pic>
      <p:sp>
        <p:nvSpPr>
          <p:cNvPr id="1048607" name="TextBox 5"/>
          <p:cNvSpPr txBox="1"/>
          <p:nvPr/>
        </p:nvSpPr>
        <p:spPr>
          <a:xfrm>
            <a:off x="3474509" y="6035675"/>
            <a:ext cx="5242982" cy="230832"/>
          </a:xfrm>
          <a:prstGeom prst="rect"/>
          <a:noFill/>
        </p:spPr>
        <p:txBody>
          <a:bodyPr rtlCol="0" wrap="square">
            <a:spAutoFit/>
          </a:bodyPr>
          <a:p>
            <a:r>
              <a:rPr sz="900" lang="en-IN">
                <a:hlinkClick r:id="rId2" tooltip="https://libguides.com.edu/c.php?g=649889&amp;p=4556501"/>
              </a:rPr>
              <a:t>This Photo</a:t>
            </a:r>
            <a:r>
              <a:rPr sz="900" lang="en-IN"/>
              <a:t> by Unknown Author is licensed under </a:t>
            </a:r>
            <a:r>
              <a:rPr sz="900" lang="en-IN">
                <a:hlinkClick r:id="rId3" tooltip="https://creativecommons.org/licenses/by-nc/3.0/"/>
              </a:rPr>
              <a:t>CC BY-NC</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8" name="Title 1"/>
          <p:cNvSpPr>
            <a:spLocks noGrp="1"/>
          </p:cNvSpPr>
          <p:nvPr>
            <p:ph type="title"/>
          </p:nvPr>
        </p:nvSpPr>
        <p:spPr/>
        <p:txBody>
          <a:bodyPr>
            <a:normAutofit/>
          </a:bodyPr>
          <a:p>
            <a:r>
              <a:rPr dirty="0" lang="en-US"/>
              <a:t>OUR SOLUTION AND ITS VALUE PROPOSITION</a:t>
            </a:r>
            <a:endParaRPr dirty="0" lang="en-IN"/>
          </a:p>
        </p:txBody>
      </p:sp>
      <p:sp>
        <p:nvSpPr>
          <p:cNvPr id="1048609" name="Content Placeholder 2"/>
          <p:cNvSpPr>
            <a:spLocks noGrp="1"/>
          </p:cNvSpPr>
          <p:nvPr>
            <p:ph idx="1"/>
          </p:nvPr>
        </p:nvSpPr>
        <p:spPr/>
        <p:txBody>
          <a:bodyPr/>
          <a:p>
            <a:pPr indent="0" marL="0">
              <a:buNone/>
            </a:pPr>
            <a:r>
              <a:rPr dirty="0" lang="en-US"/>
              <a:t>TO SOLVE MY PROBLEM, I HAVE COLLECTED DATA SET OF EMPLOYEES WITH INFORMATION REGARDING GENDER, LEAVE OUT, BENCHED OUT,CITY. I WILL BE USING VARIOUS FUNCTIONS OF MS EXCEL TO FIND OUT SOLUTION</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p:txBody>
          <a:bodyPr/>
          <a:p>
            <a:r>
              <a:rPr dirty="0" lang="en-US"/>
              <a:t>DATA SET DESCRIPTION</a:t>
            </a:r>
            <a:endParaRPr dirty="0" lang="en-IN"/>
          </a:p>
        </p:txBody>
      </p:sp>
      <p:sp>
        <p:nvSpPr>
          <p:cNvPr id="1048611" name="Content Placeholder 2"/>
          <p:cNvSpPr>
            <a:spLocks noGrp="1"/>
          </p:cNvSpPr>
          <p:nvPr>
            <p:ph idx="1"/>
          </p:nvPr>
        </p:nvSpPr>
        <p:spPr/>
        <p:txBody>
          <a:bodyPr/>
          <a:p>
            <a:pPr indent="0" marL="0">
              <a:buNone/>
            </a:pPr>
            <a:r>
              <a:rPr b="1" dirty="0" i="1" lang="en-US" u="sng"/>
              <a:t>FEATURES OF DATA SET:</a:t>
            </a:r>
          </a:p>
          <a:p>
            <a:pPr indent="-342900" marL="342900">
              <a:buFont typeface="+mj-lt"/>
              <a:buAutoNum type="arabicPeriod"/>
            </a:pPr>
            <a:r>
              <a:rPr dirty="0" lang="en-IN"/>
              <a:t>ID</a:t>
            </a:r>
          </a:p>
          <a:p>
            <a:pPr indent="-342900" marL="342900">
              <a:buFont typeface="+mj-lt"/>
              <a:buAutoNum type="arabicPeriod"/>
            </a:pPr>
            <a:r>
              <a:rPr dirty="0" lang="en-IN"/>
              <a:t>GENDER</a:t>
            </a:r>
          </a:p>
          <a:p>
            <a:pPr indent="-342900" marL="342900">
              <a:buFont typeface="+mj-lt"/>
              <a:buAutoNum type="arabicPeriod"/>
            </a:pPr>
            <a:r>
              <a:rPr dirty="0" lang="en-IN"/>
              <a:t>CITY</a:t>
            </a:r>
          </a:p>
          <a:p>
            <a:pPr indent="-342900" marL="342900">
              <a:buFont typeface="+mj-lt"/>
              <a:buAutoNum type="arabicPeriod"/>
            </a:pPr>
            <a:r>
              <a:rPr dirty="0" lang="en-IN"/>
              <a:t>BENCHED OUT</a:t>
            </a:r>
          </a:p>
          <a:p>
            <a:pPr indent="-342900" marL="342900">
              <a:buFont typeface="+mj-lt"/>
              <a:buAutoNum type="arabicPeriod"/>
            </a:pPr>
            <a:r>
              <a:rPr dirty="0" lang="en-IN"/>
              <a:t>LEAVE OUT</a:t>
            </a:r>
          </a:p>
          <a:p>
            <a:pPr indent="-342900" marL="342900">
              <a:buFont typeface="+mj-lt"/>
              <a:buAutoNum type="arabicPeriod"/>
            </a:pPr>
            <a:r>
              <a:rPr dirty="0" lang="en-IN"/>
              <a:t>EXPERIENCE</a:t>
            </a:r>
          </a:p>
          <a:p>
            <a:pPr indent="0" marL="0">
              <a:buNone/>
            </a:pPr>
            <a:endParaRPr dirty="0" lang="en-IN"/>
          </a:p>
          <a:p>
            <a:pPr indent="0" marL="0">
              <a:buNone/>
            </a:pPr>
            <a:r>
              <a:rPr b="1" dirty="0" lang="en-IN" u="sng"/>
              <a:t>THE DATA SET HAS BEEN EXTRACTED FROM KAGGLE</a:t>
            </a:r>
            <a:endParaRPr b="1" dirty="0" lang="en-US" u="sng"/>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p:txBody>
          <a:bodyPr/>
          <a:p>
            <a:r>
              <a:rPr dirty="0" lang="en-US"/>
              <a:t>THE “WOW” IN OUR SOLUTION</a:t>
            </a:r>
            <a:endParaRPr dirty="0" lang="en-IN"/>
          </a:p>
        </p:txBody>
      </p:sp>
      <p:sp>
        <p:nvSpPr>
          <p:cNvPr id="1048613" name="Content Placeholder 2"/>
          <p:cNvSpPr>
            <a:spLocks noGrp="1"/>
          </p:cNvSpPr>
          <p:nvPr>
            <p:ph idx="1"/>
          </p:nvPr>
        </p:nvSpPr>
        <p:spPr/>
        <p:txBody>
          <a:bodyPr/>
          <a:p>
            <a:r>
              <a:rPr dirty="0" lang="en-US"/>
              <a:t>FUNCTIONS AND FORMULAS</a:t>
            </a:r>
          </a:p>
          <a:p>
            <a:r>
              <a:rPr dirty="0" lang="en-US"/>
              <a:t>DATA ANALYZING AND VISUALIZATION</a:t>
            </a:r>
          </a:p>
          <a:p>
            <a:r>
              <a:rPr dirty="0" lang="en-US"/>
              <a:t>ORGANIZING AND FORMATTING WORKSHEETS</a:t>
            </a:r>
          </a:p>
          <a:p>
            <a:r>
              <a:rPr dirty="0" lang="en-US"/>
              <a:t>SHORTCUT AND PRODUCTIVITY TIPS</a:t>
            </a:r>
          </a:p>
          <a:p>
            <a:r>
              <a:rPr dirty="0" lang="en-US"/>
              <a:t>SOLVING PROBLEMS AND CHALLENGES</a:t>
            </a:r>
            <a:endParaRPr dirty="0"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lastClr="000000" val="windowText"/>
      </a:dk1>
      <a:lt1>
        <a:sysClr lastClr="FFFFFF" val="window"/>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algn="ctr" blurRad="38100" dir="5400000" dist="12700" rotWithShape="0">
              <a:srgbClr val="000000">
                <a:alpha val="63000"/>
              </a:srgbClr>
            </a:outerShdw>
          </a:effectLst>
        </a:effectStyle>
        <a:effectStyle>
          <a:effectLst>
            <a:outerShdw algn="ctr" blurRad="57150" dir="5400000" dist="19050" rotWithShape="0">
              <a:srgbClr val="000000">
                <a:alpha val="63000"/>
              </a:srgbClr>
            </a:outerShdw>
          </a:effectLst>
          <a:scene3d>
            <a:camera prst="orthographicFront">
              <a:rot lat="0" lon="0" rev="0"/>
            </a:camera>
            <a:lightRig dir="tl" rig="flat">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algn="tl" flip="none" sx="60000" sy="6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CPH2617</dc:creator>
  <dcterms:created xsi:type="dcterms:W3CDTF">2024-09-09T03:04:02Z</dcterms:created>
  <dcterms:modified xsi:type="dcterms:W3CDTF">2024-09-09T03:04:02Z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765f0f3a2ee3460f839f8a4c6defb50c</vt:lpwstr>
  </property>
</Properties>
</file>