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9/6/2024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9/6/2024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9/6/2024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9/6/2024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9/6/2024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9/6/2024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9/6/2024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9/6/2024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9/6/2024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2.xml" /><Relationship Id="rId4" Type="http://schemas.openxmlformats.org/officeDocument/2006/relationships/image" Target="../media/image6.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hyperlink" Target="https://libguides.com.edu/c.php?g=649889&amp;p=4556501" TargetMode="External" /><Relationship Id="rId2" Type="http://schemas.openxmlformats.org/officeDocument/2006/relationships/image" Target="../media/image3.jpeg" /><Relationship Id="rId1" Type="http://schemas.openxmlformats.org/officeDocument/2006/relationships/slideLayout" Target="../slideLayouts/slideLayout2.xml" /><Relationship Id="rId4" Type="http://schemas.openxmlformats.org/officeDocument/2006/relationships/hyperlink" Target="https://creativecommons.org/licenses/by-nc/3.0/" TargetMode="Externa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DF54F-FA5C-5058-BB2B-EDA4E6D54B50}"/>
              </a:ext>
            </a:extLst>
          </p:cNvPr>
          <p:cNvSpPr>
            <a:spLocks noGrp="1"/>
          </p:cNvSpPr>
          <p:nvPr>
            <p:ph type="ctrTitle"/>
          </p:nvPr>
        </p:nvSpPr>
        <p:spPr>
          <a:xfrm>
            <a:off x="1561708" y="2091263"/>
            <a:ext cx="9068586" cy="907576"/>
          </a:xfrm>
        </p:spPr>
        <p:txBody>
          <a:bodyPr/>
          <a:lstStyle/>
          <a:p>
            <a:r>
              <a:rPr lang="en-US" sz="3200" dirty="0"/>
              <a:t>EMPLOYEE DATA ANALYSIS</a:t>
            </a:r>
            <a:endParaRPr lang="en-IN" sz="3200" dirty="0"/>
          </a:p>
        </p:txBody>
      </p:sp>
      <p:sp>
        <p:nvSpPr>
          <p:cNvPr id="3" name="Subtitle 2">
            <a:extLst>
              <a:ext uri="{FF2B5EF4-FFF2-40B4-BE49-F238E27FC236}">
                <a16:creationId xmlns:a16="http://schemas.microsoft.com/office/drawing/2014/main" id="{3230DFAE-B611-53A2-FC29-2FAE393AF9A7}"/>
              </a:ext>
            </a:extLst>
          </p:cNvPr>
          <p:cNvSpPr>
            <a:spLocks noGrp="1"/>
          </p:cNvSpPr>
          <p:nvPr>
            <p:ph type="subTitle" idx="1"/>
          </p:nvPr>
        </p:nvSpPr>
        <p:spPr>
          <a:xfrm>
            <a:off x="1562100" y="2998840"/>
            <a:ext cx="9070848" cy="2140424"/>
          </a:xfrm>
        </p:spPr>
        <p:txBody>
          <a:bodyPr/>
          <a:lstStyle/>
          <a:p>
            <a:r>
              <a:rPr lang="en-US" dirty="0"/>
              <a:t>STUDENT NAME :</a:t>
            </a:r>
            <a:r>
              <a:rPr lang="en-IN" dirty="0"/>
              <a:t> RISHIKESH A</a:t>
            </a:r>
            <a:endParaRPr lang="en-US" dirty="0"/>
          </a:p>
          <a:p>
            <a:r>
              <a:rPr lang="en-US" dirty="0"/>
              <a:t>REGISTER NO : </a:t>
            </a:r>
            <a:r>
              <a:rPr lang="en-IN" dirty="0"/>
              <a:t>312215389</a:t>
            </a:r>
            <a:endParaRPr lang="en-US" dirty="0"/>
          </a:p>
          <a:p>
            <a:r>
              <a:rPr lang="en-US" dirty="0"/>
              <a:t>DEPARTMENT : ACCOUNTING &amp; FINANCE</a:t>
            </a:r>
          </a:p>
          <a:p>
            <a:r>
              <a:rPr lang="en-US" dirty="0"/>
              <a:t>COLLEGE : PATRICIAN COLLEGE OF ARTS &amp; SCIENCE</a:t>
            </a:r>
            <a:endParaRPr lang="en-IN" dirty="0"/>
          </a:p>
        </p:txBody>
      </p:sp>
    </p:spTree>
    <p:extLst>
      <p:ext uri="{BB962C8B-B14F-4D97-AF65-F5344CB8AC3E}">
        <p14:creationId xmlns:p14="http://schemas.microsoft.com/office/powerpoint/2010/main" val="3079015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0A07-8C1A-B464-FA8D-DB6F91FD1279}"/>
              </a:ext>
            </a:extLst>
          </p:cNvPr>
          <p:cNvSpPr>
            <a:spLocks noGrp="1"/>
          </p:cNvSpPr>
          <p:nvPr>
            <p:ph type="title"/>
          </p:nvPr>
        </p:nvSpPr>
        <p:spPr/>
        <p:txBody>
          <a:bodyPr/>
          <a:lstStyle/>
          <a:p>
            <a:r>
              <a:rPr lang="en-US" dirty="0"/>
              <a:t>MODELLING</a:t>
            </a:r>
            <a:endParaRPr lang="en-IN" dirty="0"/>
          </a:p>
        </p:txBody>
      </p:sp>
      <p:sp>
        <p:nvSpPr>
          <p:cNvPr id="3" name="Content Placeholder 2">
            <a:extLst>
              <a:ext uri="{FF2B5EF4-FFF2-40B4-BE49-F238E27FC236}">
                <a16:creationId xmlns:a16="http://schemas.microsoft.com/office/drawing/2014/main" id="{D9E7E89D-CC25-9BA3-7D6F-51D9F9E4BBB2}"/>
              </a:ext>
            </a:extLst>
          </p:cNvPr>
          <p:cNvSpPr>
            <a:spLocks noGrp="1"/>
          </p:cNvSpPr>
          <p:nvPr>
            <p:ph idx="1"/>
          </p:nvPr>
        </p:nvSpPr>
        <p:spPr/>
        <p:txBody>
          <a:bodyPr/>
          <a:lstStyle/>
          <a:p>
            <a:pPr marL="0" indent="0">
              <a:buNone/>
            </a:pPr>
            <a:r>
              <a:rPr lang="en-US" b="1" i="1" u="sng" dirty="0"/>
              <a:t>a)MS EXCEL:</a:t>
            </a:r>
            <a:endParaRPr lang="en-US" dirty="0"/>
          </a:p>
          <a:p>
            <a:pPr marL="0" indent="0">
              <a:buNone/>
            </a:pPr>
            <a:r>
              <a:rPr lang="en-US" dirty="0"/>
              <a:t>MICROSFT EXCEL ENABLES USERS TO FORMAT, ORGANIZE AND CALCULATE DATA IN SPREADSHEET.</a:t>
            </a:r>
          </a:p>
          <a:p>
            <a:pPr marL="0" indent="0">
              <a:buNone/>
            </a:pPr>
            <a:r>
              <a:rPr lang="en-US" b="1" i="1" u="sng" dirty="0"/>
              <a:t>b)SORTING FUNCTION:</a:t>
            </a:r>
          </a:p>
          <a:p>
            <a:pPr marL="0" indent="0">
              <a:buNone/>
            </a:pPr>
            <a:r>
              <a:rPr lang="en-IN" dirty="0"/>
              <a:t>SORTING HELPS TO ORGANIZE DATA. YOU CAN SORT A TEXT COLUMN IN ALPHABETICAL ORDER (A – Z OR Z – A ). WE CAN SORT A NUMERICAL FORM LARGEST TO SMALLEST OR SMALLEST TO LARGEST.</a:t>
            </a:r>
          </a:p>
          <a:p>
            <a:pPr marL="0" indent="0">
              <a:buNone/>
            </a:pPr>
            <a:r>
              <a:rPr lang="en-IN" b="1" i="1" u="sng" dirty="0"/>
              <a:t>c)FILTER FUNCTION:</a:t>
            </a:r>
          </a:p>
          <a:p>
            <a:pPr marL="0" indent="0">
              <a:buNone/>
            </a:pPr>
            <a:r>
              <a:rPr lang="en-IN" dirty="0"/>
              <a:t>FILTER IS AN ESSENTIAL TOOL HELPS TO DISPLAY RELEVANT DATA. IT ELIMINATES THE IRRELEVANT ENTRIES TEMPORARILY FROM THE VIEW.</a:t>
            </a:r>
          </a:p>
        </p:txBody>
      </p:sp>
    </p:spTree>
    <p:extLst>
      <p:ext uri="{BB962C8B-B14F-4D97-AF65-F5344CB8AC3E}">
        <p14:creationId xmlns:p14="http://schemas.microsoft.com/office/powerpoint/2010/main" val="2687870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7BE76-DDCA-5389-DF2C-77BC1F541F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4CC8173-D8A7-CC98-DF78-227386141B07}"/>
              </a:ext>
            </a:extLst>
          </p:cNvPr>
          <p:cNvSpPr>
            <a:spLocks noGrp="1"/>
          </p:cNvSpPr>
          <p:nvPr>
            <p:ph idx="1"/>
          </p:nvPr>
        </p:nvSpPr>
        <p:spPr/>
        <p:txBody>
          <a:bodyPr/>
          <a:lstStyle/>
          <a:p>
            <a:pPr marL="0" indent="0">
              <a:buNone/>
            </a:pPr>
            <a:r>
              <a:rPr lang="en-US" b="1" i="1" u="sng" dirty="0"/>
              <a:t>d)KAGGLE:</a:t>
            </a:r>
          </a:p>
          <a:p>
            <a:pPr marL="0" indent="0">
              <a:buNone/>
            </a:pPr>
            <a:r>
              <a:rPr lang="en-US" dirty="0"/>
              <a:t>KAGGLE IS A SUBSIDIARY OF GOOGLE. IT IS AN ONLINE COMMUNITY OF DATA SCIENTIST AND MACHINE LEARNING ENGINEERS. IT ALLOWS USERS TO FIND DATASETS THEY WANT TO USE IN BUILDING AI MODELS, PUBLISH DATASETS, WORK WITH OTHER DATA SCIENTIST AND MACHINE LEARNING ENGINEERS AND ENTER COMPETETIONS TO SOLVE DATA SCIENCE CHALLENGES.</a:t>
            </a:r>
            <a:endParaRPr lang="en-IN" dirty="0"/>
          </a:p>
        </p:txBody>
      </p:sp>
    </p:spTree>
    <p:extLst>
      <p:ext uri="{BB962C8B-B14F-4D97-AF65-F5344CB8AC3E}">
        <p14:creationId xmlns:p14="http://schemas.microsoft.com/office/powerpoint/2010/main" val="2235550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F203-061A-C504-48BD-070160964FF6}"/>
              </a:ext>
            </a:extLst>
          </p:cNvPr>
          <p:cNvSpPr>
            <a:spLocks noGrp="1"/>
          </p:cNvSpPr>
          <p:nvPr>
            <p:ph type="title"/>
          </p:nvPr>
        </p:nvSpPr>
        <p:spPr/>
        <p:txBody>
          <a:bodyPr/>
          <a:lstStyle/>
          <a:p>
            <a:r>
              <a:rPr lang="en-US" dirty="0"/>
              <a:t>RESULT</a:t>
            </a:r>
            <a:endParaRPr lang="en-IN" dirty="0"/>
          </a:p>
        </p:txBody>
      </p:sp>
      <p:pic>
        <p:nvPicPr>
          <p:cNvPr id="11" name="Content Placeholder 10">
            <a:extLst>
              <a:ext uri="{FF2B5EF4-FFF2-40B4-BE49-F238E27FC236}">
                <a16:creationId xmlns:a16="http://schemas.microsoft.com/office/drawing/2014/main" id="{77D15911-66AD-CE1A-362F-7C85087D2CE9}"/>
              </a:ext>
            </a:extLst>
          </p:cNvPr>
          <p:cNvPicPr>
            <a:picLocks noGrp="1" noChangeAspect="1"/>
          </p:cNvPicPr>
          <p:nvPr>
            <p:ph idx="1"/>
          </p:nvPr>
        </p:nvPicPr>
        <p:blipFill>
          <a:blip r:embed="rId2"/>
          <a:stretch>
            <a:fillRect/>
          </a:stretch>
        </p:blipFill>
        <p:spPr>
          <a:xfrm>
            <a:off x="627537" y="1799304"/>
            <a:ext cx="4523828" cy="2717581"/>
          </a:xfrm>
        </p:spPr>
      </p:pic>
      <p:pic>
        <p:nvPicPr>
          <p:cNvPr id="13" name="Picture 12">
            <a:extLst>
              <a:ext uri="{FF2B5EF4-FFF2-40B4-BE49-F238E27FC236}">
                <a16:creationId xmlns:a16="http://schemas.microsoft.com/office/drawing/2014/main" id="{A566424D-5922-C56F-6621-754B4C5DB87E}"/>
              </a:ext>
            </a:extLst>
          </p:cNvPr>
          <p:cNvPicPr>
            <a:picLocks noChangeAspect="1"/>
          </p:cNvPicPr>
          <p:nvPr/>
        </p:nvPicPr>
        <p:blipFill>
          <a:blip r:embed="rId3"/>
          <a:stretch>
            <a:fillRect/>
          </a:stretch>
        </p:blipFill>
        <p:spPr>
          <a:xfrm>
            <a:off x="6784995" y="1600947"/>
            <a:ext cx="4580357" cy="2751539"/>
          </a:xfrm>
          <a:prstGeom prst="rect">
            <a:avLst/>
          </a:prstGeom>
        </p:spPr>
      </p:pic>
      <p:pic>
        <p:nvPicPr>
          <p:cNvPr id="15" name="Picture 14">
            <a:extLst>
              <a:ext uri="{FF2B5EF4-FFF2-40B4-BE49-F238E27FC236}">
                <a16:creationId xmlns:a16="http://schemas.microsoft.com/office/drawing/2014/main" id="{AA045853-9C10-74B9-A15B-432FFC118707}"/>
              </a:ext>
            </a:extLst>
          </p:cNvPr>
          <p:cNvPicPr>
            <a:picLocks noChangeAspect="1"/>
          </p:cNvPicPr>
          <p:nvPr/>
        </p:nvPicPr>
        <p:blipFill>
          <a:blip r:embed="rId4"/>
          <a:stretch>
            <a:fillRect/>
          </a:stretch>
        </p:blipFill>
        <p:spPr>
          <a:xfrm>
            <a:off x="5300696" y="4434471"/>
            <a:ext cx="3479881" cy="2090455"/>
          </a:xfrm>
          <a:prstGeom prst="rect">
            <a:avLst/>
          </a:prstGeom>
        </p:spPr>
      </p:pic>
    </p:spTree>
    <p:extLst>
      <p:ext uri="{BB962C8B-B14F-4D97-AF65-F5344CB8AC3E}">
        <p14:creationId xmlns:p14="http://schemas.microsoft.com/office/powerpoint/2010/main" val="2724890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FE5EF-2C35-A287-E1A3-41F742DBB9B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F3B018A-7E3E-313F-6642-7BD510B95089}"/>
              </a:ext>
            </a:extLst>
          </p:cNvPr>
          <p:cNvSpPr>
            <a:spLocks noGrp="1"/>
          </p:cNvSpPr>
          <p:nvPr>
            <p:ph idx="1"/>
          </p:nvPr>
        </p:nvSpPr>
        <p:spPr/>
        <p:txBody>
          <a:bodyPr/>
          <a:lstStyle/>
          <a:p>
            <a:pPr marL="0" indent="0">
              <a:buNone/>
            </a:pPr>
            <a:r>
              <a:rPr lang="en-US" dirty="0"/>
              <a:t>I HAVE FOUND OUT THAT THERE MORE MEN EMPLOYEES THAN FEMALE EMPLOYEES. ONLY LESS EMPLOYEES WERE BENCHED OUT AND LEAVE OUT. EMPLOYEES ARE BELONGING TO THREE DIFFERENT CITIES.</a:t>
            </a:r>
            <a:endParaRPr lang="en-IN" dirty="0"/>
          </a:p>
        </p:txBody>
      </p:sp>
    </p:spTree>
    <p:extLst>
      <p:ext uri="{BB962C8B-B14F-4D97-AF65-F5344CB8AC3E}">
        <p14:creationId xmlns:p14="http://schemas.microsoft.com/office/powerpoint/2010/main" val="3709077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31C3B-3B95-6FFD-3D82-3967C7F86FAD}"/>
              </a:ext>
            </a:extLst>
          </p:cNvPr>
          <p:cNvSpPr>
            <a:spLocks noGrp="1"/>
          </p:cNvSpPr>
          <p:nvPr>
            <p:ph type="title"/>
          </p:nvPr>
        </p:nvSpPr>
        <p:spPr/>
        <p:txBody>
          <a:bodyPr/>
          <a:lstStyle/>
          <a:p>
            <a:r>
              <a:rPr lang="en-US" dirty="0"/>
              <a:t>PROJECT TITLE</a:t>
            </a:r>
            <a:endParaRPr lang="en-IN" dirty="0"/>
          </a:p>
        </p:txBody>
      </p:sp>
      <p:sp>
        <p:nvSpPr>
          <p:cNvPr id="3" name="Content Placeholder 2">
            <a:extLst>
              <a:ext uri="{FF2B5EF4-FFF2-40B4-BE49-F238E27FC236}">
                <a16:creationId xmlns:a16="http://schemas.microsoft.com/office/drawing/2014/main" id="{2032C6C6-79DA-3ACF-5C74-DE5D861CD731}"/>
              </a:ext>
            </a:extLst>
          </p:cNvPr>
          <p:cNvSpPr>
            <a:spLocks noGrp="1"/>
          </p:cNvSpPr>
          <p:nvPr>
            <p:ph idx="1"/>
          </p:nvPr>
        </p:nvSpPr>
        <p:spPr/>
        <p:txBody>
          <a:bodyPr>
            <a:normAutofit/>
          </a:bodyPr>
          <a:lstStyle/>
          <a:p>
            <a:pPr marL="0" indent="0" algn="ctr">
              <a:buNone/>
            </a:pPr>
            <a:r>
              <a:rPr lang="en-US" sz="4000" b="1" u="sng" dirty="0"/>
              <a:t>EMPLOYEE DATA ANALYSIS USING EXCEL</a:t>
            </a:r>
            <a:endParaRPr lang="en-IN" sz="4000" b="1" u="sng" dirty="0"/>
          </a:p>
        </p:txBody>
      </p:sp>
    </p:spTree>
    <p:extLst>
      <p:ext uri="{BB962C8B-B14F-4D97-AF65-F5344CB8AC3E}">
        <p14:creationId xmlns:p14="http://schemas.microsoft.com/office/powerpoint/2010/main" val="2926798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4D34A-AF12-66E9-4E80-144B3F7CEA2D}"/>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BD7C2185-36C7-8C22-180A-A47D0485A971}"/>
              </a:ext>
            </a:extLst>
          </p:cNvPr>
          <p:cNvSpPr>
            <a:spLocks noGrp="1"/>
          </p:cNvSpPr>
          <p:nvPr>
            <p:ph idx="1"/>
          </p:nvPr>
        </p:nvSpPr>
        <p:spPr/>
        <p:txBody>
          <a:bodyPr/>
          <a:lstStyle/>
          <a:p>
            <a:pPr marL="342900" indent="-342900">
              <a:buFont typeface="+mj-lt"/>
              <a:buAutoNum type="arabicPeriod"/>
            </a:pPr>
            <a:r>
              <a:rPr lang="en-US" dirty="0"/>
              <a:t>PROBLEM STATEMENT</a:t>
            </a:r>
          </a:p>
          <a:p>
            <a:pPr marL="342900" indent="-342900">
              <a:buFont typeface="+mj-lt"/>
              <a:buAutoNum type="arabicPeriod"/>
            </a:pPr>
            <a:r>
              <a:rPr lang="en-US" dirty="0"/>
              <a:t>PROJECT OVERVIEW</a:t>
            </a:r>
          </a:p>
          <a:p>
            <a:pPr marL="342900" indent="-342900">
              <a:buFont typeface="+mj-lt"/>
              <a:buAutoNum type="arabicPeriod"/>
            </a:pPr>
            <a:r>
              <a:rPr lang="en-US" dirty="0"/>
              <a:t>END USERS</a:t>
            </a:r>
          </a:p>
          <a:p>
            <a:pPr marL="342900" indent="-342900">
              <a:buFont typeface="+mj-lt"/>
              <a:buAutoNum type="arabicPeriod"/>
            </a:pPr>
            <a:r>
              <a:rPr lang="en-US" dirty="0"/>
              <a:t>OUR SOLUTION AND PROPOSITION</a:t>
            </a:r>
          </a:p>
          <a:p>
            <a:pPr marL="342900" indent="-342900">
              <a:buFont typeface="+mj-lt"/>
              <a:buAutoNum type="arabicPeriod"/>
            </a:pPr>
            <a:r>
              <a:rPr lang="en-US" dirty="0"/>
              <a:t>DATASET DESCRIPTION</a:t>
            </a:r>
          </a:p>
          <a:p>
            <a:pPr marL="342900" indent="-342900">
              <a:buFont typeface="+mj-lt"/>
              <a:buAutoNum type="arabicPeriod"/>
            </a:pPr>
            <a:r>
              <a:rPr lang="en-US" dirty="0"/>
              <a:t>WOW IN OUR SOLUTION</a:t>
            </a:r>
          </a:p>
          <a:p>
            <a:pPr marL="342900" indent="-342900">
              <a:buFont typeface="+mj-lt"/>
              <a:buAutoNum type="arabicPeriod"/>
            </a:pPr>
            <a:r>
              <a:rPr lang="en-US" dirty="0"/>
              <a:t>MODELLIG</a:t>
            </a:r>
          </a:p>
          <a:p>
            <a:pPr marL="342900" indent="-342900">
              <a:buFont typeface="+mj-lt"/>
              <a:buAutoNum type="arabicPeriod"/>
            </a:pPr>
            <a:r>
              <a:rPr lang="en-US" dirty="0"/>
              <a:t>RESULTS</a:t>
            </a:r>
          </a:p>
          <a:p>
            <a:pPr marL="342900" indent="-342900">
              <a:buFont typeface="+mj-lt"/>
              <a:buAutoNum type="arabicPeriod"/>
            </a:pPr>
            <a:r>
              <a:rPr lang="en-US" dirty="0"/>
              <a:t>CONCLUSION</a:t>
            </a:r>
            <a:endParaRPr lang="en-IN" dirty="0"/>
          </a:p>
        </p:txBody>
      </p:sp>
    </p:spTree>
    <p:extLst>
      <p:ext uri="{BB962C8B-B14F-4D97-AF65-F5344CB8AC3E}">
        <p14:creationId xmlns:p14="http://schemas.microsoft.com/office/powerpoint/2010/main" val="3761414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6E501-F716-BED8-65BF-E4F1226D283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BB6C9587-25B4-EABE-62CD-BC707FA0F9D0}"/>
              </a:ext>
            </a:extLst>
          </p:cNvPr>
          <p:cNvSpPr>
            <a:spLocks noGrp="1"/>
          </p:cNvSpPr>
          <p:nvPr>
            <p:ph idx="1"/>
          </p:nvPr>
        </p:nvSpPr>
        <p:spPr/>
        <p:txBody>
          <a:bodyPr/>
          <a:lstStyle/>
          <a:p>
            <a:pPr marL="0" indent="0">
              <a:buNone/>
            </a:pPr>
            <a:r>
              <a:rPr lang="en-US" dirty="0"/>
              <a:t>I WANT TO KNOW ABOUT THE DIFFERENCE BETWEEN MALE EMPLOYEES AND FEMALE EMPLOYEES IN AN ORGANIZATION AND WANT TO KNOW ABOUT WHICH DOES THE EMPLOYEE BELONGS TO. SO I AM DOING THIS PROJECT</a:t>
            </a:r>
          </a:p>
          <a:p>
            <a:pPr marL="0" indent="0">
              <a:buNone/>
            </a:pPr>
            <a:endParaRPr lang="en-IN" dirty="0"/>
          </a:p>
        </p:txBody>
      </p:sp>
    </p:spTree>
    <p:extLst>
      <p:ext uri="{BB962C8B-B14F-4D97-AF65-F5344CB8AC3E}">
        <p14:creationId xmlns:p14="http://schemas.microsoft.com/office/powerpoint/2010/main" val="1299284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DDA7-CC81-0BA2-3A0F-D4AEB6FB6CB9}"/>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4F0FB920-4BFF-92D6-B14D-1733E2203ED5}"/>
              </a:ext>
            </a:extLst>
          </p:cNvPr>
          <p:cNvSpPr>
            <a:spLocks noGrp="1"/>
          </p:cNvSpPr>
          <p:nvPr>
            <p:ph idx="1"/>
          </p:nvPr>
        </p:nvSpPr>
        <p:spPr/>
        <p:txBody>
          <a:bodyPr/>
          <a:lstStyle/>
          <a:p>
            <a:pPr marL="0" indent="0">
              <a:buNone/>
            </a:pPr>
            <a:r>
              <a:rPr lang="en-US" dirty="0"/>
              <a:t>IN THIS PROJECT I AM GOING TO FIND OUT THE DIFFERENCE BETWEEN THE NUMBER OF MALE AND FEMALE EMPLOYEES AND FROM WHICH CITY THEY ARE COMING WITH THE HELP OF MS EXCEL AND ITS VARIOUS FUNCTIONS</a:t>
            </a:r>
          </a:p>
          <a:p>
            <a:pPr marL="0" indent="0">
              <a:buNone/>
            </a:pPr>
            <a:endParaRPr lang="en-IN" dirty="0"/>
          </a:p>
        </p:txBody>
      </p:sp>
    </p:spTree>
    <p:extLst>
      <p:ext uri="{BB962C8B-B14F-4D97-AF65-F5344CB8AC3E}">
        <p14:creationId xmlns:p14="http://schemas.microsoft.com/office/powerpoint/2010/main" val="2284212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A8E1C-E063-6E06-91D9-A476F44D156D}"/>
              </a:ext>
            </a:extLst>
          </p:cNvPr>
          <p:cNvSpPr>
            <a:spLocks noGrp="1"/>
          </p:cNvSpPr>
          <p:nvPr>
            <p:ph type="title"/>
          </p:nvPr>
        </p:nvSpPr>
        <p:spPr/>
        <p:txBody>
          <a:bodyPr/>
          <a:lstStyle/>
          <a:p>
            <a:r>
              <a:rPr lang="en-US" dirty="0"/>
              <a:t>WHO ARE THE END USERS?</a:t>
            </a:r>
            <a:endParaRPr lang="en-IN" dirty="0"/>
          </a:p>
        </p:txBody>
      </p:sp>
      <p:pic>
        <p:nvPicPr>
          <p:cNvPr id="5" name="Content Placeholder 4">
            <a:extLst>
              <a:ext uri="{FF2B5EF4-FFF2-40B4-BE49-F238E27FC236}">
                <a16:creationId xmlns:a16="http://schemas.microsoft.com/office/drawing/2014/main" id="{0146294C-4DA8-BBF4-A5E5-970BC3194038}"/>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3593383" y="2310581"/>
            <a:ext cx="3944237" cy="2958178"/>
          </a:xfrm>
        </p:spPr>
      </p:pic>
      <p:sp>
        <p:nvSpPr>
          <p:cNvPr id="6" name="TextBox 5">
            <a:extLst>
              <a:ext uri="{FF2B5EF4-FFF2-40B4-BE49-F238E27FC236}">
                <a16:creationId xmlns:a16="http://schemas.microsoft.com/office/drawing/2014/main" id="{7A6A541B-978C-F488-13A2-090B4CBC96B8}"/>
              </a:ext>
            </a:extLst>
          </p:cNvPr>
          <p:cNvSpPr txBox="1"/>
          <p:nvPr/>
        </p:nvSpPr>
        <p:spPr>
          <a:xfrm>
            <a:off x="3474509" y="6035675"/>
            <a:ext cx="5242982" cy="230832"/>
          </a:xfrm>
          <a:prstGeom prst="rect">
            <a:avLst/>
          </a:prstGeom>
          <a:noFill/>
        </p:spPr>
        <p:txBody>
          <a:bodyPr wrap="square" rtlCol="0">
            <a:spAutoFit/>
          </a:bodyPr>
          <a:lstStyle/>
          <a:p>
            <a:r>
              <a:rPr lang="en-IN" sz="900">
                <a:hlinkClick r:id="rId3" tooltip="https://libguides.com.edu/c.php?g=649889&amp;p=4556501"/>
              </a:rPr>
              <a:t>This Photo</a:t>
            </a:r>
            <a:r>
              <a:rPr lang="en-IN" sz="900"/>
              <a:t> by Unknown Author is licensed under </a:t>
            </a:r>
            <a:r>
              <a:rPr lang="en-IN" sz="900">
                <a:hlinkClick r:id="rId4" tooltip="https://creativecommons.org/licenses/by-nc/3.0/"/>
              </a:rPr>
              <a:t>CC BY-NC</a:t>
            </a:r>
            <a:endParaRPr lang="en-IN" sz="900"/>
          </a:p>
        </p:txBody>
      </p:sp>
    </p:spTree>
    <p:extLst>
      <p:ext uri="{BB962C8B-B14F-4D97-AF65-F5344CB8AC3E}">
        <p14:creationId xmlns:p14="http://schemas.microsoft.com/office/powerpoint/2010/main" val="404563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C3E02-7401-68E7-80F2-2C8A45DA854D}"/>
              </a:ext>
            </a:extLst>
          </p:cNvPr>
          <p:cNvSpPr>
            <a:spLocks noGrp="1"/>
          </p:cNvSpPr>
          <p:nvPr>
            <p:ph type="title"/>
          </p:nvPr>
        </p:nvSpPr>
        <p:spPr/>
        <p:txBody>
          <a:bodyPr>
            <a:normAutofit fontScale="90000"/>
          </a:bodyPr>
          <a:lstStyle/>
          <a:p>
            <a:r>
              <a:rPr lang="en-US" dirty="0"/>
              <a:t>OUR SOLUTION AND ITS VALUE PROPOSITION</a:t>
            </a:r>
            <a:endParaRPr lang="en-IN" dirty="0"/>
          </a:p>
        </p:txBody>
      </p:sp>
      <p:sp>
        <p:nvSpPr>
          <p:cNvPr id="3" name="Content Placeholder 2">
            <a:extLst>
              <a:ext uri="{FF2B5EF4-FFF2-40B4-BE49-F238E27FC236}">
                <a16:creationId xmlns:a16="http://schemas.microsoft.com/office/drawing/2014/main" id="{95F5CA72-C0DC-D152-4EE8-ECD52047074C}"/>
              </a:ext>
            </a:extLst>
          </p:cNvPr>
          <p:cNvSpPr>
            <a:spLocks noGrp="1"/>
          </p:cNvSpPr>
          <p:nvPr>
            <p:ph idx="1"/>
          </p:nvPr>
        </p:nvSpPr>
        <p:spPr/>
        <p:txBody>
          <a:bodyPr/>
          <a:lstStyle/>
          <a:p>
            <a:pPr marL="0" indent="0">
              <a:buNone/>
            </a:pPr>
            <a:r>
              <a:rPr lang="en-US" dirty="0"/>
              <a:t>TO SOLVE MY PROBLEM, I HAVE COLLECTED DATA SET OF EMPLOYEES WITH INFORMATION REGARDING GENDER, LEAVE OUT, BENCHED OUT,CITY. I WILL BE USING VARIOUS FUNCTIONS OF MS EXCEL TO FIND OUT SOLUTION</a:t>
            </a:r>
            <a:endParaRPr lang="en-IN" dirty="0"/>
          </a:p>
        </p:txBody>
      </p:sp>
    </p:spTree>
    <p:extLst>
      <p:ext uri="{BB962C8B-B14F-4D97-AF65-F5344CB8AC3E}">
        <p14:creationId xmlns:p14="http://schemas.microsoft.com/office/powerpoint/2010/main" val="2079471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8771A-9279-3605-5CD2-A322926EE408}"/>
              </a:ext>
            </a:extLst>
          </p:cNvPr>
          <p:cNvSpPr>
            <a:spLocks noGrp="1"/>
          </p:cNvSpPr>
          <p:nvPr>
            <p:ph type="title"/>
          </p:nvPr>
        </p:nvSpPr>
        <p:spPr/>
        <p:txBody>
          <a:bodyPr/>
          <a:lstStyle/>
          <a:p>
            <a:r>
              <a:rPr lang="en-US" dirty="0"/>
              <a:t>DATA SET DESCRIPTION</a:t>
            </a:r>
            <a:endParaRPr lang="en-IN" dirty="0"/>
          </a:p>
        </p:txBody>
      </p:sp>
      <p:sp>
        <p:nvSpPr>
          <p:cNvPr id="3" name="Content Placeholder 2">
            <a:extLst>
              <a:ext uri="{FF2B5EF4-FFF2-40B4-BE49-F238E27FC236}">
                <a16:creationId xmlns:a16="http://schemas.microsoft.com/office/drawing/2014/main" id="{581F909A-0157-2032-8368-0BAFE30977AE}"/>
              </a:ext>
            </a:extLst>
          </p:cNvPr>
          <p:cNvSpPr>
            <a:spLocks noGrp="1"/>
          </p:cNvSpPr>
          <p:nvPr>
            <p:ph idx="1"/>
          </p:nvPr>
        </p:nvSpPr>
        <p:spPr/>
        <p:txBody>
          <a:bodyPr/>
          <a:lstStyle/>
          <a:p>
            <a:pPr marL="0" indent="0">
              <a:buNone/>
            </a:pPr>
            <a:r>
              <a:rPr lang="en-US" b="1" i="1" u="sng" dirty="0"/>
              <a:t>FEATURES OF DATA SET:</a:t>
            </a:r>
          </a:p>
          <a:p>
            <a:pPr marL="342900" indent="-342900">
              <a:buFont typeface="+mj-lt"/>
              <a:buAutoNum type="arabicPeriod"/>
            </a:pPr>
            <a:r>
              <a:rPr lang="en-IN" dirty="0"/>
              <a:t>ID</a:t>
            </a:r>
          </a:p>
          <a:p>
            <a:pPr marL="342900" indent="-342900">
              <a:buFont typeface="+mj-lt"/>
              <a:buAutoNum type="arabicPeriod"/>
            </a:pPr>
            <a:r>
              <a:rPr lang="en-IN" dirty="0"/>
              <a:t>GENDER</a:t>
            </a:r>
          </a:p>
          <a:p>
            <a:pPr marL="342900" indent="-342900">
              <a:buFont typeface="+mj-lt"/>
              <a:buAutoNum type="arabicPeriod"/>
            </a:pPr>
            <a:r>
              <a:rPr lang="en-IN" dirty="0"/>
              <a:t>CITY</a:t>
            </a:r>
          </a:p>
          <a:p>
            <a:pPr marL="342900" indent="-342900">
              <a:buFont typeface="+mj-lt"/>
              <a:buAutoNum type="arabicPeriod"/>
            </a:pPr>
            <a:r>
              <a:rPr lang="en-IN" dirty="0"/>
              <a:t>BENCHED OUT</a:t>
            </a:r>
          </a:p>
          <a:p>
            <a:pPr marL="342900" indent="-342900">
              <a:buFont typeface="+mj-lt"/>
              <a:buAutoNum type="arabicPeriod"/>
            </a:pPr>
            <a:r>
              <a:rPr lang="en-IN" dirty="0"/>
              <a:t>LEAVE OUT</a:t>
            </a:r>
          </a:p>
          <a:p>
            <a:pPr marL="342900" indent="-342900">
              <a:buFont typeface="+mj-lt"/>
              <a:buAutoNum type="arabicPeriod"/>
            </a:pPr>
            <a:r>
              <a:rPr lang="en-IN" dirty="0"/>
              <a:t>EXPERIENCE</a:t>
            </a:r>
          </a:p>
          <a:p>
            <a:pPr marL="0" indent="0">
              <a:buNone/>
            </a:pPr>
            <a:endParaRPr lang="en-IN" dirty="0"/>
          </a:p>
          <a:p>
            <a:pPr marL="0" indent="0">
              <a:buNone/>
            </a:pPr>
            <a:r>
              <a:rPr lang="en-IN" b="1" u="sng" dirty="0"/>
              <a:t>THE DATA SET HAS BEEN EXTRACTED FROM KAGGLE</a:t>
            </a:r>
            <a:endParaRPr lang="en-US" b="1" u="sng" dirty="0"/>
          </a:p>
        </p:txBody>
      </p:sp>
    </p:spTree>
    <p:extLst>
      <p:ext uri="{BB962C8B-B14F-4D97-AF65-F5344CB8AC3E}">
        <p14:creationId xmlns:p14="http://schemas.microsoft.com/office/powerpoint/2010/main" val="40759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F6004-3581-5605-C4AD-EC94395E92A9}"/>
              </a:ext>
            </a:extLst>
          </p:cNvPr>
          <p:cNvSpPr>
            <a:spLocks noGrp="1"/>
          </p:cNvSpPr>
          <p:nvPr>
            <p:ph type="title"/>
          </p:nvPr>
        </p:nvSpPr>
        <p:spPr/>
        <p:txBody>
          <a:bodyPr/>
          <a:lstStyle/>
          <a:p>
            <a:r>
              <a:rPr lang="en-US" dirty="0"/>
              <a:t>THE “WOW” IN OUR SOLUTION</a:t>
            </a:r>
            <a:endParaRPr lang="en-IN" dirty="0"/>
          </a:p>
        </p:txBody>
      </p:sp>
      <p:sp>
        <p:nvSpPr>
          <p:cNvPr id="3" name="Content Placeholder 2">
            <a:extLst>
              <a:ext uri="{FF2B5EF4-FFF2-40B4-BE49-F238E27FC236}">
                <a16:creationId xmlns:a16="http://schemas.microsoft.com/office/drawing/2014/main" id="{6A74802D-0E54-3682-4DD0-D6EEC23186E5}"/>
              </a:ext>
            </a:extLst>
          </p:cNvPr>
          <p:cNvSpPr>
            <a:spLocks noGrp="1"/>
          </p:cNvSpPr>
          <p:nvPr>
            <p:ph idx="1"/>
          </p:nvPr>
        </p:nvSpPr>
        <p:spPr/>
        <p:txBody>
          <a:bodyPr/>
          <a:lstStyle/>
          <a:p>
            <a:r>
              <a:rPr lang="en-US" dirty="0"/>
              <a:t>FUNCTIONS AND FORMULAS</a:t>
            </a:r>
          </a:p>
          <a:p>
            <a:r>
              <a:rPr lang="en-US" dirty="0"/>
              <a:t>DATA ANALYZING AND VISUALIZATION</a:t>
            </a:r>
          </a:p>
          <a:p>
            <a:r>
              <a:rPr lang="en-US" dirty="0"/>
              <a:t>ORGANIZING AND FORMATTING WORKSHEETS</a:t>
            </a:r>
          </a:p>
          <a:p>
            <a:r>
              <a:rPr lang="en-US" dirty="0"/>
              <a:t>SHORTCUT AND PRODUCTIVITY TIPS</a:t>
            </a:r>
          </a:p>
          <a:p>
            <a:r>
              <a:rPr lang="en-US" dirty="0"/>
              <a:t>SOLVING PROBLEMS AND CHALLENGES</a:t>
            </a:r>
            <a:endParaRPr lang="en-IN" dirty="0"/>
          </a:p>
        </p:txBody>
      </p:sp>
    </p:spTree>
    <p:extLst>
      <p:ext uri="{BB962C8B-B14F-4D97-AF65-F5344CB8AC3E}">
        <p14:creationId xmlns:p14="http://schemas.microsoft.com/office/powerpoint/2010/main" val="21970847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26</TotalTime>
  <Words>418</Words>
  <Application>Microsoft Office PowerPoint</Application>
  <PresentationFormat>Widescreen</PresentationFormat>
  <Paragraphs>53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Savon</vt:lpstr>
      <vt:lpstr>EMPLOYEE DATA ANALYSIS</vt:lpstr>
      <vt:lpstr>PROJECT TITLE</vt:lpstr>
      <vt:lpstr>AGENDA</vt:lpstr>
      <vt:lpstr>PROBLEM STATEMENT</vt:lpstr>
      <vt:lpstr>PROJECT OVERVIEW</vt:lpstr>
      <vt:lpstr>WHO ARE THE END USERS?</vt:lpstr>
      <vt:lpstr>OUR SOLUTION AND ITS VALUE PROPOSITION</vt:lpstr>
      <vt:lpstr>DATA SET DESCRIPTION</vt:lpstr>
      <vt:lpstr>THE “WOW” IN OUR SOLUTION</vt:lpstr>
      <vt:lpstr>MODELLING</vt:lpstr>
      <vt:lpstr>PowerPoint Presentation</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dc:title>
  <dc:creator>GURU MOORTHY M</dc:creator>
  <cp:lastModifiedBy>rishikeshalagappan21@gmail.com</cp:lastModifiedBy>
  <cp:revision>5</cp:revision>
  <dcterms:created xsi:type="dcterms:W3CDTF">2024-08-30T08:57:43Z</dcterms:created>
  <dcterms:modified xsi:type="dcterms:W3CDTF">2024-09-06T15:35:28Z</dcterms:modified>
</cp:coreProperties>
</file>