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4826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2667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b</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y</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7</a:t>
            </a:r>
            <a:r>
              <a:rPr altLang="en-GB" sz="2400" lang="en-US">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GB" sz="2400" lang="en-US">
                <a:solidFill>
                  <a:schemeClr val="dk1"/>
                </a:solidFill>
                <a:latin typeface="Calibri"/>
                <a:ea typeface="Calibri"/>
                <a:cs typeface="Calibri"/>
                <a:sym typeface="Calibri"/>
              </a:rPr>
              <a:t>P</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t</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ician </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o</a:t>
            </a:r>
            <a:r>
              <a:rPr altLang="en-GB" sz="2400" lang="en-US">
                <a:solidFill>
                  <a:schemeClr val="dk1"/>
                </a:solidFill>
                <a:latin typeface="Calibri"/>
                <a:ea typeface="Calibri"/>
                <a:cs typeface="Calibri"/>
                <a:sym typeface="Calibri"/>
              </a:rPr>
              <a:t>l</a:t>
            </a:r>
            <a:r>
              <a:rPr altLang="en-GB" sz="2400" lang="en-US">
                <a:solidFill>
                  <a:schemeClr val="dk1"/>
                </a:solidFill>
                <a:latin typeface="Calibri"/>
                <a:ea typeface="Calibri"/>
                <a:cs typeface="Calibri"/>
                <a:sym typeface="Calibri"/>
              </a:rPr>
              <a:t>l</a:t>
            </a:r>
            <a:r>
              <a:rPr altLang="en-GB" sz="2400" lang="en-US">
                <a:solidFill>
                  <a:schemeClr val="dk1"/>
                </a:solidFill>
                <a:latin typeface="Calibri"/>
                <a:ea typeface="Calibri"/>
                <a:cs typeface="Calibri"/>
                <a:sym typeface="Calibri"/>
              </a:rPr>
              <a:t>ege </a:t>
            </a:r>
            <a:r>
              <a:rPr altLang="en-GB" sz="2400" lang="en-US">
                <a:solidFill>
                  <a:schemeClr val="dk1"/>
                </a:solidFill>
                <a:latin typeface="Calibri"/>
                <a:ea typeface="Calibri"/>
                <a:cs typeface="Calibri"/>
                <a:sym typeface="Calibri"/>
              </a:rPr>
              <a:t>of </a:t>
            </a:r>
            <a:r>
              <a:rPr altLang="en-GB" sz="2400" lang="en-US">
                <a:solidFill>
                  <a:schemeClr val="dk1"/>
                </a:solidFill>
                <a:latin typeface="Calibri"/>
                <a:ea typeface="Calibri"/>
                <a:cs typeface="Calibri"/>
                <a:sym typeface="Calibri"/>
              </a:rPr>
              <a:t>arts </a:t>
            </a:r>
            <a:r>
              <a:rPr altLang="en-GB" sz="2400" lang="en-US">
                <a:solidFill>
                  <a:schemeClr val="dk1"/>
                </a:solidFill>
                <a:latin typeface="Calibri"/>
                <a:ea typeface="Calibri"/>
                <a:cs typeface="Calibri"/>
                <a:sym typeface="Calibri"/>
              </a:rPr>
              <a:t>and </a:t>
            </a:r>
            <a:r>
              <a:rPr altLang="en-GB" sz="2400" lang="en-US">
                <a:solidFill>
                  <a:schemeClr val="dk1"/>
                </a:solidFill>
                <a:latin typeface="Calibri"/>
                <a:ea typeface="Calibri"/>
                <a:cs typeface="Calibri"/>
                <a:sym typeface="Calibri"/>
              </a:rPr>
              <a:t>science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2024-09-10T04:09:13Z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47dc23368c7443fba8f30f64187cd909</vt:lpwstr>
  </property>
</Properties>
</file>