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embeddedFontLst>
    <p:embeddedFont>
      <p:font typeface="Roboto"/>
      <p:regular r:id="rId16"/>
      <p:bold r:id="rId17"/>
      <p:italic r:id="rId18"/>
      <p:boldItalic r:id="rId19"/>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font" Target="fonts/font1.fntdata"/><Relationship Id="rId17" Type="http://schemas.openxmlformats.org/officeDocument/2006/relationships/font" Target="fonts/font2.fntdata"/><Relationship Id="rId18" Type="http://schemas.openxmlformats.org/officeDocument/2006/relationships/font" Target="fonts/font3.fntdata"/><Relationship Id="rId19" Type="http://schemas.openxmlformats.org/officeDocument/2006/relationships/font" Target="fonts/font4.fntdata"/><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72" name="Shape 2"/>
        <p:cNvGrpSpPr/>
        <p:nvPr/>
      </p:nvGrpSpPr>
      <p:grpSpPr>
        <a:xfrm>
          <a:off x="0" y="0"/>
          <a:ext cx="0" cy="0"/>
          <a:chOff x="0" y="0"/>
          <a:chExt cx="0" cy="0"/>
        </a:xfrm>
      </p:grpSpPr>
      <p:sp>
        <p:nvSpPr>
          <p:cNvPr id="1048730" name="Google Shape;3;n"/>
          <p:cNvSpPr txBox="1"/>
          <p:nvPr>
            <p:ph type="hdr" idx="2"/>
          </p:nvPr>
        </p:nvSpPr>
        <p:spPr>
          <a:xfrm>
            <a:off x="0" y="0"/>
            <a:ext cx="5283200" cy="344488"/>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1" name="Google Shape;4;n"/>
          <p:cNvSpPr txBox="1"/>
          <p:nvPr>
            <p:ph type="dt" idx="10"/>
          </p:nvPr>
        </p:nvSpPr>
        <p:spPr>
          <a:xfrm>
            <a:off x="6905625" y="0"/>
            <a:ext cx="5283200" cy="344488"/>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2" name="Google Shape;5;n"/>
          <p:cNvSpPr/>
          <p:nvPr>
            <p:ph type="sldImg" idx="3"/>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734" name="Google Shape;7;n"/>
          <p:cNvSpPr txBox="1"/>
          <p:nvPr>
            <p:ph type="ftr" idx="11"/>
          </p:nvPr>
        </p:nvSpPr>
        <p:spPr>
          <a:xfrm>
            <a:off x="0" y="6513513"/>
            <a:ext cx="5283200" cy="344487"/>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5" name="Google Shape;8;n"/>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 name="Shape 53"/>
        <p:cNvGrpSpPr/>
        <p:nvPr/>
      </p:nvGrpSpPr>
      <p:grpSpPr>
        <a:xfrm>
          <a:off x="0" y="0"/>
          <a:ext cx="0" cy="0"/>
          <a:chOff x="0" y="0"/>
          <a:chExt cx="0" cy="0"/>
        </a:xfrm>
      </p:grpSpPr>
      <p:sp>
        <p:nvSpPr>
          <p:cNvPr id="1048603" name="Google Shape;54;p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05" name="Google Shape;56;p1:notes"/>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US"/>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180"/>
        <p:cNvGrpSpPr/>
        <p:nvPr/>
      </p:nvGrpSpPr>
      <p:grpSpPr>
        <a:xfrm>
          <a:off x="0" y="0"/>
          <a:ext cx="0" cy="0"/>
          <a:chOff x="0" y="0"/>
          <a:chExt cx="0" cy="0"/>
        </a:xfrm>
      </p:grpSpPr>
      <p:sp>
        <p:nvSpPr>
          <p:cNvPr id="1048696" name="Google Shape;181;p10: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97" name="Google Shape;182;p10: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192"/>
        <p:cNvGrpSpPr/>
        <p:nvPr/>
      </p:nvGrpSpPr>
      <p:grpSpPr>
        <a:xfrm>
          <a:off x="0" y="0"/>
          <a:ext cx="0" cy="0"/>
          <a:chOff x="0" y="0"/>
          <a:chExt cx="0" cy="0"/>
        </a:xfrm>
      </p:grpSpPr>
      <p:sp>
        <p:nvSpPr>
          <p:cNvPr id="1048703" name="Google Shape;193;p11: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04" name="Google Shape;194;p1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202"/>
        <p:cNvGrpSpPr/>
        <p:nvPr/>
      </p:nvGrpSpPr>
      <p:grpSpPr>
        <a:xfrm>
          <a:off x="0" y="0"/>
          <a:ext cx="0" cy="0"/>
          <a:chOff x="0" y="0"/>
          <a:chExt cx="0" cy="0"/>
        </a:xfrm>
      </p:grpSpPr>
      <p:sp>
        <p:nvSpPr>
          <p:cNvPr id="1048710" name="Google Shape;203;p1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1" name="Google Shape;204;p1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213"/>
        <p:cNvGrpSpPr/>
        <p:nvPr/>
      </p:nvGrpSpPr>
      <p:grpSpPr>
        <a:xfrm>
          <a:off x="0" y="0"/>
          <a:ext cx="0" cy="0"/>
          <a:chOff x="0" y="0"/>
          <a:chExt cx="0" cy="0"/>
        </a:xfrm>
      </p:grpSpPr>
      <p:sp>
        <p:nvSpPr>
          <p:cNvPr id="1048714" name="Google Shape;214;p1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5" name="Google Shape;215;p1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 name="Shape 67"/>
        <p:cNvGrpSpPr/>
        <p:nvPr/>
      </p:nvGrpSpPr>
      <p:grpSpPr>
        <a:xfrm>
          <a:off x="0" y="0"/>
          <a:ext cx="0" cy="0"/>
          <a:chOff x="0" y="0"/>
          <a:chExt cx="0" cy="0"/>
        </a:xfrm>
      </p:grpSpPr>
      <p:sp>
        <p:nvSpPr>
          <p:cNvPr id="1048627" name="Google Shape;68;p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28" name="Google Shape;69;p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92"/>
        <p:cNvGrpSpPr/>
        <p:nvPr/>
      </p:nvGrpSpPr>
      <p:grpSpPr>
        <a:xfrm>
          <a:off x="0" y="0"/>
          <a:ext cx="0" cy="0"/>
          <a:chOff x="0" y="0"/>
          <a:chExt cx="0" cy="0"/>
        </a:xfrm>
      </p:grpSpPr>
      <p:sp>
        <p:nvSpPr>
          <p:cNvPr id="1048646" name="Google Shape;93;p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47" name="Google Shape;94;p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118"/>
        <p:cNvGrpSpPr/>
        <p:nvPr/>
      </p:nvGrpSpPr>
      <p:grpSpPr>
        <a:xfrm>
          <a:off x="0" y="0"/>
          <a:ext cx="0" cy="0"/>
          <a:chOff x="0" y="0"/>
          <a:chExt cx="0" cy="0"/>
        </a:xfrm>
      </p:grpSpPr>
      <p:sp>
        <p:nvSpPr>
          <p:cNvPr id="1048655" name="Google Shape;119;p4: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56" name="Google Shape;120;p4: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132"/>
        <p:cNvGrpSpPr/>
        <p:nvPr/>
      </p:nvGrpSpPr>
      <p:grpSpPr>
        <a:xfrm>
          <a:off x="0" y="0"/>
          <a:ext cx="0" cy="0"/>
          <a:chOff x="0" y="0"/>
          <a:chExt cx="0" cy="0"/>
        </a:xfrm>
      </p:grpSpPr>
      <p:sp>
        <p:nvSpPr>
          <p:cNvPr id="1048663" name="Google Shape;133;p5: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4" name="Google Shape;134;p5: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45"/>
        <p:cNvGrpSpPr/>
        <p:nvPr/>
      </p:nvGrpSpPr>
      <p:grpSpPr>
        <a:xfrm>
          <a:off x="0" y="0"/>
          <a:ext cx="0" cy="0"/>
          <a:chOff x="0" y="0"/>
          <a:chExt cx="0" cy="0"/>
        </a:xfrm>
      </p:grpSpPr>
      <p:sp>
        <p:nvSpPr>
          <p:cNvPr id="1048667" name="Google Shape;146;p6: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8" name="Google Shape;147;p6: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151"/>
        <p:cNvGrpSpPr/>
        <p:nvPr/>
      </p:nvGrpSpPr>
      <p:grpSpPr>
        <a:xfrm>
          <a:off x="0" y="0"/>
          <a:ext cx="0" cy="0"/>
          <a:chOff x="0" y="0"/>
          <a:chExt cx="0" cy="0"/>
        </a:xfrm>
      </p:grpSpPr>
      <p:sp>
        <p:nvSpPr>
          <p:cNvPr id="1048675" name="Google Shape;152;p7: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76" name="Google Shape;153;p7: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162"/>
        <p:cNvGrpSpPr/>
        <p:nvPr/>
      </p:nvGrpSpPr>
      <p:grpSpPr>
        <a:xfrm>
          <a:off x="0" y="0"/>
          <a:ext cx="0" cy="0"/>
          <a:chOff x="0" y="0"/>
          <a:chExt cx="0" cy="0"/>
        </a:xfrm>
      </p:grpSpPr>
      <p:sp>
        <p:nvSpPr>
          <p:cNvPr id="1048683" name="Google Shape;163;p8: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4" name="Google Shape;164;p8: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174"/>
        <p:cNvGrpSpPr/>
        <p:nvPr/>
      </p:nvGrpSpPr>
      <p:grpSpPr>
        <a:xfrm>
          <a:off x="0" y="0"/>
          <a:ext cx="0" cy="0"/>
          <a:chOff x="0" y="0"/>
          <a:chExt cx="0" cy="0"/>
        </a:xfrm>
      </p:grpSpPr>
      <p:sp>
        <p:nvSpPr>
          <p:cNvPr id="1048687" name="Google Shape;175;p9: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8" name="Google Shape;176;p9: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8" name="Shape 25"/>
        <p:cNvGrpSpPr/>
        <p:nvPr/>
      </p:nvGrpSpPr>
      <p:grpSpPr>
        <a:xfrm>
          <a:off x="0" y="0"/>
          <a:ext cx="0" cy="0"/>
          <a:chOff x="0" y="0"/>
          <a:chExt cx="0" cy="0"/>
        </a:xfrm>
      </p:grpSpPr>
      <p:sp>
        <p:nvSpPr>
          <p:cNvPr id="1048591" name="Google Shape;26;p2"/>
          <p:cNvSpPr txBox="1"/>
          <p:nvPr>
            <p:ph type="ctrTitle"/>
          </p:nvPr>
        </p:nvSpPr>
        <p:spPr>
          <a:xfrm>
            <a:off x="3195574" y="2067305"/>
            <a:ext cx="5800851" cy="51816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0" sz="32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2" name="Google Shape;27;p2"/>
          <p:cNvSpPr txBox="1"/>
          <p:nvPr>
            <p:ph type="subTitle" idx="1"/>
          </p:nvPr>
        </p:nvSpPr>
        <p:spPr>
          <a:xfrm>
            <a:off x="1828800" y="3840480"/>
            <a:ext cx="8534400" cy="1714500"/>
          </a:xfrm>
          <a:prstGeom prst="rect"/>
          <a:noFill/>
          <a:ln>
            <a:noFill/>
          </a:ln>
        </p:spPr>
        <p:txBody>
          <a:bodyPr anchor="t" anchorCtr="0" bIns="0" lIns="0" rIns="0" spcFirstLastPara="1" tIns="0" wrap="square">
            <a:sp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3" name="Google Shape;28;p2"/>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4" name="Google Shape;29;p2"/>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5" name="Google Shape;30;p2"/>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6" name="Shape 31"/>
        <p:cNvGrpSpPr/>
        <p:nvPr/>
      </p:nvGrpSpPr>
      <p:grpSpPr>
        <a:xfrm>
          <a:off x="0" y="0"/>
          <a:ext cx="0" cy="0"/>
          <a:chOff x="0" y="0"/>
          <a:chExt cx="0" cy="0"/>
        </a:xfrm>
      </p:grpSpPr>
      <p:sp>
        <p:nvSpPr>
          <p:cNvPr id="1048606" name="Google Shape;32;p3"/>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07" name="Google Shape;33;p3"/>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8" name="Google Shape;34;p3"/>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9" name="Google Shape;35;p3"/>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9" name="Shape 36"/>
        <p:cNvGrpSpPr/>
        <p:nvPr/>
      </p:nvGrpSpPr>
      <p:grpSpPr>
        <a:xfrm>
          <a:off x="0" y="0"/>
          <a:ext cx="0" cy="0"/>
          <a:chOff x="0" y="0"/>
          <a:chExt cx="0" cy="0"/>
        </a:xfrm>
      </p:grpSpPr>
      <p:sp>
        <p:nvSpPr>
          <p:cNvPr id="1048716" name="Google Shape;37;p4"/>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17" name="Google Shape;38;p4"/>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18" name="Google Shape;39;p4"/>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19" name="Google Shape;40;p4"/>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0" name="Google Shape;41;p4"/>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70" name="Shape 42"/>
        <p:cNvGrpSpPr/>
        <p:nvPr/>
      </p:nvGrpSpPr>
      <p:grpSpPr>
        <a:xfrm>
          <a:off x="0" y="0"/>
          <a:ext cx="0" cy="0"/>
          <a:chOff x="0" y="0"/>
          <a:chExt cx="0" cy="0"/>
        </a:xfrm>
      </p:grpSpPr>
      <p:sp>
        <p:nvSpPr>
          <p:cNvPr id="1048721" name="Google Shape;43;p5"/>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22" name="Google Shape;44;p5"/>
          <p:cNvSpPr txBox="1"/>
          <p:nvPr>
            <p:ph type="body" idx="1"/>
          </p:nvPr>
        </p:nvSpPr>
        <p:spPr>
          <a:xfrm>
            <a:off x="60960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3" name="Google Shape;45;p5"/>
          <p:cNvSpPr txBox="1"/>
          <p:nvPr>
            <p:ph type="body" idx="2"/>
          </p:nvPr>
        </p:nvSpPr>
        <p:spPr>
          <a:xfrm>
            <a:off x="627888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4" name="Google Shape;46;p5"/>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5" name="Google Shape;47;p5"/>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6" name="Google Shape;48;p5"/>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71" name="Shape 49"/>
        <p:cNvGrpSpPr/>
        <p:nvPr/>
      </p:nvGrpSpPr>
      <p:grpSpPr>
        <a:xfrm>
          <a:off x="0" y="0"/>
          <a:ext cx="0" cy="0"/>
          <a:chOff x="0" y="0"/>
          <a:chExt cx="0" cy="0"/>
        </a:xfrm>
      </p:grpSpPr>
      <p:sp>
        <p:nvSpPr>
          <p:cNvPr id="1048727" name="Google Shape;50;p6"/>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8" name="Google Shape;51;p6"/>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9" name="Google Shape;52;p6"/>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12" name="Shape 9"/>
        <p:cNvGrpSpPr/>
        <p:nvPr/>
      </p:nvGrpSpPr>
      <p:grpSpPr>
        <a:xfrm>
          <a:off x="0" y="0"/>
          <a:ext cx="0" cy="0"/>
          <a:chOff x="0" y="0"/>
          <a:chExt cx="0" cy="0"/>
        </a:xfrm>
      </p:grpSpPr>
      <p:sp>
        <p:nvSpPr>
          <p:cNvPr id="1048576" name="Google Shape;10;p1"/>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6" name="Google Shape;20;p1"/>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b="1" cap="none" sz="4800" i="0" strike="noStrike" u="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87" name="Google Shape;21;p1"/>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marR="0" rtl="0">
              <a:spcBef>
                <a:spcPts val="0"/>
              </a:spcBef>
              <a:spcAft>
                <a:spcPts val="0"/>
              </a:spcAft>
              <a:buSzPts val="1400"/>
              <a:buNone/>
              <a:defRPr b="0" cap="none" sz="1800" i="0" strike="noStrike" u="none">
                <a:latin typeface="Calibri"/>
                <a:ea typeface="Calibri"/>
                <a:cs typeface="Calibri"/>
                <a:sym typeface="Calibri"/>
              </a:defRPr>
            </a:lvl1pPr>
            <a:lvl2pPr algn="l" indent="-228600" lvl="1" marL="914400" marR="0" rtl="0">
              <a:spcBef>
                <a:spcPts val="0"/>
              </a:spcBef>
              <a:spcAft>
                <a:spcPts val="0"/>
              </a:spcAft>
              <a:buSzPts val="1400"/>
              <a:buNone/>
              <a:defRPr b="0" cap="none" sz="1800" i="0" strike="noStrike" u="none">
                <a:latin typeface="Calibri"/>
                <a:ea typeface="Calibri"/>
                <a:cs typeface="Calibri"/>
                <a:sym typeface="Calibri"/>
              </a:defRPr>
            </a:lvl2pPr>
            <a:lvl3pPr algn="l" indent="-228600" lvl="2" marL="1371600" marR="0" rtl="0">
              <a:spcBef>
                <a:spcPts val="0"/>
              </a:spcBef>
              <a:spcAft>
                <a:spcPts val="0"/>
              </a:spcAft>
              <a:buSzPts val="1400"/>
              <a:buNone/>
              <a:defRPr b="0" cap="none" sz="1800" i="0" strike="noStrike" u="none">
                <a:latin typeface="Calibri"/>
                <a:ea typeface="Calibri"/>
                <a:cs typeface="Calibri"/>
                <a:sym typeface="Calibri"/>
              </a:defRPr>
            </a:lvl3pPr>
            <a:lvl4pPr algn="l" indent="-228600" lvl="3" marL="1828800" marR="0" rtl="0">
              <a:spcBef>
                <a:spcPts val="0"/>
              </a:spcBef>
              <a:spcAft>
                <a:spcPts val="0"/>
              </a:spcAft>
              <a:buSzPts val="1400"/>
              <a:buNone/>
              <a:defRPr b="0" cap="none" sz="1800" i="0" strike="noStrike" u="none">
                <a:latin typeface="Calibri"/>
                <a:ea typeface="Calibri"/>
                <a:cs typeface="Calibri"/>
                <a:sym typeface="Calibri"/>
              </a:defRPr>
            </a:lvl4pPr>
            <a:lvl5pPr algn="l" indent="-228600" lvl="4" marL="2286000" marR="0" rtl="0">
              <a:spcBef>
                <a:spcPts val="0"/>
              </a:spcBef>
              <a:spcAft>
                <a:spcPts val="0"/>
              </a:spcAft>
              <a:buSzPts val="1400"/>
              <a:buNone/>
              <a:defRPr b="0" cap="none" sz="1800" i="0" strike="noStrike" u="none">
                <a:latin typeface="Calibri"/>
                <a:ea typeface="Calibri"/>
                <a:cs typeface="Calibri"/>
                <a:sym typeface="Calibri"/>
              </a:defRPr>
            </a:lvl5pPr>
            <a:lvl6pPr algn="l" indent="-228600" lvl="5" marL="2743200" marR="0" rtl="0">
              <a:spcBef>
                <a:spcPts val="0"/>
              </a:spcBef>
              <a:spcAft>
                <a:spcPts val="0"/>
              </a:spcAft>
              <a:buSzPts val="1400"/>
              <a:buNone/>
              <a:defRPr b="0" cap="none" sz="1800" i="0" strike="noStrike" u="none">
                <a:latin typeface="Calibri"/>
                <a:ea typeface="Calibri"/>
                <a:cs typeface="Calibri"/>
                <a:sym typeface="Calibri"/>
              </a:defRPr>
            </a:lvl6pPr>
            <a:lvl7pPr algn="l" indent="-228600" lvl="6" marL="3200400" marR="0" rtl="0">
              <a:spcBef>
                <a:spcPts val="0"/>
              </a:spcBef>
              <a:spcAft>
                <a:spcPts val="0"/>
              </a:spcAft>
              <a:buSzPts val="1400"/>
              <a:buNone/>
              <a:defRPr b="0" cap="none" sz="1800" i="0" strike="noStrike" u="none">
                <a:latin typeface="Calibri"/>
                <a:ea typeface="Calibri"/>
                <a:cs typeface="Calibri"/>
                <a:sym typeface="Calibri"/>
              </a:defRPr>
            </a:lvl7pPr>
            <a:lvl8pPr algn="l" indent="-228600" lvl="7" marL="3657600" marR="0" rtl="0">
              <a:spcBef>
                <a:spcPts val="0"/>
              </a:spcBef>
              <a:spcAft>
                <a:spcPts val="0"/>
              </a:spcAft>
              <a:buSzPts val="1400"/>
              <a:buNone/>
              <a:defRPr b="0" cap="none" sz="1800" i="0" strike="noStrike" u="none">
                <a:latin typeface="Calibri"/>
                <a:ea typeface="Calibri"/>
                <a:cs typeface="Calibri"/>
                <a:sym typeface="Calibri"/>
              </a:defRPr>
            </a:lvl8pPr>
            <a:lvl9pPr algn="l" indent="-228600" lvl="8" marL="4114800" marR="0" rtl="0">
              <a:spcBef>
                <a:spcPts val="0"/>
              </a:spcBef>
              <a:spcAft>
                <a:spcPts val="0"/>
              </a:spcAft>
              <a:buSzPts val="1400"/>
              <a:buNone/>
              <a:defRPr b="0" cap="none" sz="1800" i="0" strike="noStrike" u="none">
                <a:latin typeface="Calibri"/>
                <a:ea typeface="Calibri"/>
                <a:cs typeface="Calibri"/>
                <a:sym typeface="Calibri"/>
              </a:defRPr>
            </a:lvl9pPr>
          </a:lstStyle>
          <a:p/>
        </p:txBody>
      </p:sp>
      <p:sp>
        <p:nvSpPr>
          <p:cNvPr id="1048588" name="Google Shape;22;p1"/>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89" name="Google Shape;23;p1"/>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90" name="Google Shape;24;p1"/>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u="none">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u="none">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u="none">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u="none">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u="none">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u="none">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u="none">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u="none">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u="none">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00" name="Google Shape;63;p7"/>
          <p:cNvSpPr txBox="1"/>
          <p:nvPr>
            <p:ph type="ctrTitle"/>
          </p:nvPr>
        </p:nvSpPr>
        <p:spPr>
          <a:xfrm>
            <a:off x="-828675" y="19665"/>
            <a:ext cx="9982200" cy="1045199"/>
          </a:xfrm>
          <a:prstGeom prst="rect"/>
          <a:noFill/>
          <a:ln>
            <a:noFill/>
          </a:ln>
        </p:spPr>
        <p:txBody>
          <a:bodyPr anchor="t" anchorCtr="0" bIns="0" lIns="0" rIns="0" spcFirstLastPara="1" tIns="16500" wrap="square">
            <a:spAutoFit/>
          </a:bodyPr>
          <a:p>
            <a:pPr algn="l" indent="0" lvl="0" marL="3213735" rtl="0">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p>
        </p:txBody>
      </p:sp>
      <p:pic>
        <p:nvPicPr>
          <p:cNvPr id="2097152" name="Google Shape;64;p7"/>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sp>
        <p:nvSpPr>
          <p:cNvPr id="1048601" name="Google Shape;65;p7"/>
          <p:cNvSpPr txBox="1"/>
          <p:nvPr>
            <p:ph type="sldNum" idx="12"/>
          </p:nvPr>
        </p:nvSpPr>
        <p:spPr>
          <a:xfrm>
            <a:off x="11353418" y="6473337"/>
            <a:ext cx="151129" cy="197474"/>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p>
        </p:txBody>
      </p:sp>
      <p:sp>
        <p:nvSpPr>
          <p:cNvPr id="1048602" name="Google Shape;66;p7"/>
          <p:cNvSpPr txBox="1"/>
          <p:nvPr/>
        </p:nvSpPr>
        <p:spPr>
          <a:xfrm>
            <a:off x="428625" y="3259605"/>
            <a:ext cx="9982200" cy="1717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STUDENT NA</a:t>
            </a:r>
            <a:r>
              <a:rPr altLang="en-IN" sz="2400" lang="en-US">
                <a:solidFill>
                  <a:schemeClr val="dk1"/>
                </a:solidFill>
                <a:latin typeface="Calibri"/>
                <a:ea typeface="Calibri"/>
                <a:cs typeface="Calibri"/>
                <a:sym typeface="Calibri"/>
              </a:rPr>
              <a:t>M</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B</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R</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a:t>
            </a:r>
            <a:r>
              <a:rPr altLang="en-IN" sz="2400" lang="en-US">
                <a:solidFill>
                  <a:schemeClr val="dk1"/>
                </a:solidFill>
                <a:latin typeface="Calibri"/>
                <a:ea typeface="Calibri"/>
                <a:cs typeface="Calibri"/>
                <a:sym typeface="Calibri"/>
              </a:rPr>
              <a:t>M</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REGISTER NO      : 312</a:t>
            </a:r>
            <a:r>
              <a:rPr altLang="en-IN" sz="2400" lang="en-US">
                <a:solidFill>
                  <a:schemeClr val="dk1"/>
                </a:solidFill>
                <a:latin typeface="Calibri"/>
                <a:ea typeface="Calibri"/>
                <a:cs typeface="Calibri"/>
                <a:sym typeface="Calibri"/>
              </a:rPr>
              <a:t>2</a:t>
            </a:r>
            <a:r>
              <a:rPr altLang="en-IN" sz="2400" lang="en-US">
                <a:solidFill>
                  <a:schemeClr val="dk1"/>
                </a:solidFill>
                <a:latin typeface="Calibri"/>
                <a:ea typeface="Calibri"/>
                <a:cs typeface="Calibri"/>
                <a:sym typeface="Calibri"/>
              </a:rPr>
              <a:t>1</a:t>
            </a:r>
            <a:r>
              <a:rPr altLang="en-IN" sz="2400" lang="en-US">
                <a:solidFill>
                  <a:schemeClr val="dk1"/>
                </a:solidFill>
                <a:latin typeface="Calibri"/>
                <a:ea typeface="Calibri"/>
                <a:cs typeface="Calibri"/>
                <a:sym typeface="Calibri"/>
              </a:rPr>
              <a:t>5</a:t>
            </a:r>
            <a:r>
              <a:rPr altLang="en-IN" sz="2400" lang="en-US">
                <a:solidFill>
                  <a:schemeClr val="dk1"/>
                </a:solidFill>
                <a:latin typeface="Calibri"/>
                <a:ea typeface="Calibri"/>
                <a:cs typeface="Calibri"/>
                <a:sym typeface="Calibri"/>
              </a:rPr>
              <a:t>5</a:t>
            </a:r>
            <a:r>
              <a:rPr altLang="en-IN" sz="2400" lang="en-US">
                <a:solidFill>
                  <a:schemeClr val="dk1"/>
                </a:solidFill>
                <a:latin typeface="Calibri"/>
                <a:ea typeface="Calibri"/>
                <a:cs typeface="Calibri"/>
                <a:sym typeface="Calibri"/>
              </a:rPr>
              <a:t>7</a:t>
            </a:r>
            <a:r>
              <a:rPr altLang="en-IN" sz="2400" lang="en-US">
                <a:solidFill>
                  <a:schemeClr val="dk1"/>
                </a:solidFill>
                <a:latin typeface="Calibri"/>
                <a:ea typeface="Calibri"/>
                <a:cs typeface="Calibri"/>
                <a:sym typeface="Calibri"/>
              </a:rPr>
              <a:t>6</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DEPARTMENT     : B.com (General) 3rd year</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COLLEGE              :</a:t>
            </a:r>
            <a:r>
              <a:rPr altLang="en-IN" sz="2400" lang="en-US">
                <a:solidFill>
                  <a:schemeClr val="dk1"/>
                </a:solidFill>
                <a:latin typeface="Calibri"/>
                <a:ea typeface="Calibri"/>
                <a:cs typeface="Calibri"/>
                <a:sym typeface="Calibri"/>
              </a:rPr>
              <a:t> Patrician </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o</a:t>
            </a:r>
            <a:r>
              <a:rPr altLang="en-IN" sz="2400" lang="en-US">
                <a:solidFill>
                  <a:schemeClr val="dk1"/>
                </a:solidFill>
                <a:latin typeface="Calibri"/>
                <a:ea typeface="Calibri"/>
                <a:cs typeface="Calibri"/>
                <a:sym typeface="Calibri"/>
              </a:rPr>
              <a:t>l</a:t>
            </a:r>
            <a:r>
              <a:rPr altLang="en-IN" sz="2400" lang="en-US">
                <a:solidFill>
                  <a:schemeClr val="dk1"/>
                </a:solidFill>
                <a:latin typeface="Calibri"/>
                <a:ea typeface="Calibri"/>
                <a:cs typeface="Calibri"/>
                <a:sym typeface="Calibri"/>
              </a:rPr>
              <a:t>l</a:t>
            </a:r>
            <a:r>
              <a:rPr altLang="en-IN" sz="2400" lang="en-US">
                <a:solidFill>
                  <a:schemeClr val="dk1"/>
                </a:solidFill>
                <a:latin typeface="Calibri"/>
                <a:ea typeface="Calibri"/>
                <a:cs typeface="Calibri"/>
                <a:sym typeface="Calibri"/>
              </a:rPr>
              <a:t>ege </a:t>
            </a:r>
            <a:r>
              <a:rPr altLang="en-IN" sz="2400" lang="en-US">
                <a:solidFill>
                  <a:schemeClr val="dk1"/>
                </a:solidFill>
                <a:latin typeface="Calibri"/>
                <a:ea typeface="Calibri"/>
                <a:cs typeface="Calibri"/>
                <a:sym typeface="Calibri"/>
              </a:rPr>
              <a:t>o</a:t>
            </a:r>
            <a:r>
              <a:rPr altLang="en-IN" sz="2400" lang="en-US">
                <a:solidFill>
                  <a:schemeClr val="dk1"/>
                </a:solidFill>
                <a:latin typeface="Calibri"/>
                <a:ea typeface="Calibri"/>
                <a:cs typeface="Calibri"/>
                <a:sym typeface="Calibri"/>
              </a:rPr>
              <a:t>f</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arts </a:t>
            </a:r>
            <a:r>
              <a:rPr altLang="en-IN" sz="2400" lang="en-US">
                <a:solidFill>
                  <a:schemeClr val="dk1"/>
                </a:solidFill>
                <a:latin typeface="Calibri"/>
                <a:ea typeface="Calibri"/>
                <a:cs typeface="Calibri"/>
                <a:sym typeface="Calibri"/>
              </a:rPr>
              <a:t>and </a:t>
            </a:r>
            <a:r>
              <a:rPr altLang="en-IN" sz="2400" lang="en-US">
                <a:solidFill>
                  <a:schemeClr val="dk1"/>
                </a:solidFill>
                <a:latin typeface="Calibri"/>
                <a:ea typeface="Calibri"/>
                <a:cs typeface="Calibri"/>
                <a:sym typeface="Calibri"/>
              </a:rPr>
              <a:t>science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xmlns:r="http://schemas.openxmlformats.org/officeDocument/2006/relationships" r:embed="rId1">
            <a:alphaModFix/>
          </a:blip>
          <a:srcRect l="3186" t="0" r="0" b="-3755"/>
          <a:stretch>
            <a:fillRect/>
          </a:stretch>
        </p:blipFill>
        <p:spPr>
          <a:xfrm>
            <a:off x="115529" y="1697908"/>
            <a:ext cx="2388378" cy="3547909"/>
          </a:xfrm>
          <a:prstGeom prst="rect"/>
          <a:noFill/>
          <a:ln>
            <a:noFill/>
          </a:ln>
        </p:spPr>
      </p:pic>
      <p:sp>
        <p:nvSpPr>
          <p:cNvPr id="1048693" name="Google Shape;189;p16"/>
          <p:cNvSpPr txBox="1"/>
          <p:nvPr>
            <p:ph type="title"/>
          </p:nvPr>
        </p:nvSpPr>
        <p:spPr>
          <a:xfrm>
            <a:off x="739775" y="654938"/>
            <a:ext cx="8480425" cy="670696"/>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THE "WOW" IN OUR SOLUTION</a:t>
            </a:r>
            <a:endParaRPr sz="4250"/>
          </a:p>
        </p:txBody>
      </p:sp>
      <p:sp>
        <p:nvSpPr>
          <p:cNvPr id="1048694" name="Google Shape;190;p16"/>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677656"/>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dk1"/>
              </a:buClr>
              <a:buSzPts val="2800"/>
              <a:buFont typeface="Arial"/>
              <a:buNone/>
            </a:pPr>
            <a:r>
              <a:t/>
            </a:r>
            <a:endParaRPr b="0" sz="2800" i="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Performance Level– There are categories into Levels such as very high,high,med,low,etc...</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699" name="Google Shape;198;p17"/>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758190"/>
          </a:xfrm>
          <a:prstGeom prst="rect"/>
          <a:noFill/>
          <a:ln>
            <a:noFill/>
          </a:ln>
        </p:spPr>
        <p:txBody>
          <a:bodyPr anchor="t" anchorCtr="0" bIns="0" lIns="0" rIns="0" spcFirstLastPara="1" tIns="13325" wrap="square">
            <a:spAutoFit/>
          </a:bodyPr>
          <a:p>
            <a:pPr algn="l" indent="0" lvl="0" marL="12700" marR="0" rtl="0">
              <a:lnSpc>
                <a:spcPct val="100000"/>
              </a:lnSpc>
              <a:spcBef>
                <a:spcPts val="0"/>
              </a:spcBef>
              <a:spcAft>
                <a:spcPts val="0"/>
              </a:spcAft>
              <a:buNone/>
            </a:pPr>
            <a:r>
              <a:rPr b="1" sz="4800" lang="en-US">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40120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*Data Preparation: Clean and organize data, ensuring accuracy and consistency.</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*Pivot Tables: Create pivot tables to aggregate and analyze data across different dimensions, such as department, tenure, or job role.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3"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708" name="Google Shape;210;p18"/>
          <p:cNvSpPr txBox="1"/>
          <p:nvPr>
            <p:ph type="title"/>
          </p:nvPr>
        </p:nvSpPr>
        <p:spPr>
          <a:xfrm>
            <a:off x="755332" y="385444"/>
            <a:ext cx="2437130" cy="75819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RESULTS</a:t>
            </a:r>
          </a:p>
        </p:txBody>
      </p:sp>
      <p:sp>
        <p:nvSpPr>
          <p:cNvPr id="1048709" name="Google Shape;211;p18"/>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xmlns:r="http://schemas.openxmlformats.org/officeDocument/2006/relationships" r:embed="rId2">
            <a:alphaModFix/>
          </a:blip>
          <a:srcRect l="0" t="0" r="0" b="0"/>
          <a:stretch>
            <a:fillRect/>
          </a:stretch>
        </p:blipFill>
        <p:spPr>
          <a:xfrm>
            <a:off x="1143000" y="1928812"/>
            <a:ext cx="5867400" cy="4243388"/>
          </a:xfrm>
          <a:prstGeom prst="rect"/>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6" name="Shape 216"/>
        <p:cNvGrpSpPr/>
        <p:nvPr/>
      </p:nvGrpSpPr>
      <p:grpSpPr>
        <a:xfrm>
          <a:off x="0" y="0"/>
          <a:ext cx="0" cy="0"/>
          <a:chOff x="0" y="0"/>
          <a:chExt cx="0" cy="0"/>
        </a:xfrm>
      </p:grpSpPr>
      <p:sp>
        <p:nvSpPr>
          <p:cNvPr id="1048712" name="Google Shape;217;p19"/>
          <p:cNvSpPr txBox="1"/>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734501"/>
            <a:ext cx="7586604" cy="452431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Shape 70"/>
        <p:cNvGrpSpPr/>
        <p:nvPr/>
      </p:nvGrpSpPr>
      <p:grpSpPr>
        <a:xfrm>
          <a:off x="0" y="0"/>
          <a:ext cx="0" cy="0"/>
          <a:chOff x="0" y="0"/>
          <a:chExt cx="0" cy="0"/>
        </a:xfrm>
      </p:grpSpPr>
      <p:sp>
        <p:nvSpPr>
          <p:cNvPr id="1048610" name="Google Shape;71;p8"/>
          <p:cNvSpPr/>
          <p:nvPr/>
        </p:nvSpPr>
        <p:spPr>
          <a:xfrm>
            <a:off x="0" y="0"/>
            <a:ext cx="12192000"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4" name="Google Shape;86;p8"/>
          <p:cNvSpPr txBox="1"/>
          <p:nvPr>
            <p:ph type="title"/>
          </p:nvPr>
        </p:nvSpPr>
        <p:spPr>
          <a:xfrm>
            <a:off x="739775" y="829627"/>
            <a:ext cx="3909695" cy="14135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pic>
          <p:nvPicPr>
            <p:cNvPr id="2097154" name="Google Shape;89;p8"/>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grpSp>
      <p:sp>
        <p:nvSpPr>
          <p:cNvPr id="1048625" name="Google Shape;90;p8"/>
          <p:cNvSpPr txBox="1"/>
          <p:nvPr>
            <p:ph type="sldNum" idx="12"/>
          </p:nvPr>
        </p:nvSpPr>
        <p:spPr>
          <a:xfrm>
            <a:off x="11353418" y="6473337"/>
            <a:ext cx="151129" cy="197474"/>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2</a:t>
            </a:fld>
          </a:p>
        </p:txBody>
      </p:sp>
      <p:sp>
        <p:nvSpPr>
          <p:cNvPr id="1048626" name="Google Shape;91;p8"/>
          <p:cNvSpPr txBox="1"/>
          <p:nvPr/>
        </p:nvSpPr>
        <p:spPr>
          <a:xfrm>
            <a:off x="1217522" y="2123271"/>
            <a:ext cx="8593228" cy="15646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4400" lang="en-US">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Shape 95"/>
        <p:cNvGrpSpPr/>
        <p:nvPr/>
      </p:nvGrpSpPr>
      <p:grpSpPr>
        <a:xfrm>
          <a:off x="0" y="0"/>
          <a:ext cx="0" cy="0"/>
          <a:chOff x="0" y="0"/>
          <a:chExt cx="0" cy="0"/>
        </a:xfrm>
      </p:grpSpPr>
      <p:sp>
        <p:nvSpPr>
          <p:cNvPr id="1048629" name="Google Shape;96;p9"/>
          <p:cNvSpPr/>
          <p:nvPr/>
        </p:nvSpPr>
        <p:spPr>
          <a:xfrm>
            <a:off x="-76200" y="28579"/>
            <a:ext cx="12481713"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220806"/>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ah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ah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xmlns:r="http://schemas.openxmlformats.org/officeDocument/2006/relationships" r:embed="rId1">
            <a:alphaModFix/>
          </a:blip>
          <a:srcRect l="0" t="0" r="0" b="0"/>
          <a:stretch>
            <a:fillRect/>
          </a:stretch>
        </p:blipFill>
        <p:spPr>
          <a:xfrm>
            <a:off x="10687050" y="6134100"/>
            <a:ext cx="247650" cy="247650"/>
          </a:xfrm>
          <a:prstGeom prst="rect"/>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pic>
          <p:nvPicPr>
            <p:cNvPr id="2097157" name="Google Shape;114;p9"/>
            <p:cNvPicPr preferRelativeResize="0">
              <a:picLocks/>
            </p:cNvPicPr>
            <p:nvPr/>
          </p:nvPicPr>
          <p:blipFill rotWithShape="1">
            <a:blip xmlns:r="http://schemas.openxmlformats.org/officeDocument/2006/relationships" r:embed="rId3">
              <a:alphaModFix/>
            </a:blip>
            <a:srcRect l="0" t="0" r="0" b="0"/>
            <a:stretch>
              <a:fillRect/>
            </a:stretch>
          </p:blipFill>
          <p:spPr>
            <a:xfrm>
              <a:off x="47625" y="3819523"/>
              <a:ext cx="1733550" cy="3009898"/>
            </a:xfrm>
            <a:prstGeom prst="rect"/>
            <a:noFill/>
            <a:ln>
              <a:noFill/>
            </a:ln>
          </p:spPr>
        </p:pic>
      </p:grpSp>
      <p:sp>
        <p:nvSpPr>
          <p:cNvPr id="1048643" name="Google Shape;115;p9"/>
          <p:cNvSpPr txBox="1"/>
          <p:nvPr>
            <p:ph type="title"/>
          </p:nvPr>
        </p:nvSpPr>
        <p:spPr>
          <a:xfrm>
            <a:off x="739775" y="445388"/>
            <a:ext cx="2357120" cy="1613524"/>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AGENDA</a:t>
            </a:r>
          </a:p>
        </p:txBody>
      </p:sp>
      <p:sp>
        <p:nvSpPr>
          <p:cNvPr id="1048644" name="Google Shape;116;p9"/>
          <p:cNvSpPr txBox="1"/>
          <p:nvPr>
            <p:ph type="sldNum" idx="12"/>
          </p:nvPr>
        </p:nvSpPr>
        <p:spPr>
          <a:xfrm>
            <a:off x="11353418" y="6473337"/>
            <a:ext cx="151129" cy="197474"/>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3</a:t>
            </a:fld>
          </a:p>
        </p:txBody>
      </p:sp>
      <p:sp>
        <p:nvSpPr>
          <p:cNvPr id="1048645" name="Google Shape;117;p9"/>
          <p:cNvSpPr txBox="1"/>
          <p:nvPr/>
        </p:nvSpPr>
        <p:spPr>
          <a:xfrm>
            <a:off x="2509807" y="1041533"/>
            <a:ext cx="5029200" cy="48031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Problem Statement</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Project Overview</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End Users</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Our Solution and Proposition</a:t>
            </a:r>
          </a:p>
          <a:p>
            <a:pPr algn="l" indent="-177800" lvl="0" marL="0" marR="0" rtl="0">
              <a:spcBef>
                <a:spcPts val="0"/>
              </a:spcBef>
              <a:spcAft>
                <a:spcPts val="0"/>
              </a:spcAft>
              <a:buClr>
                <a:srgbClr val="0D0D0D"/>
              </a:buClr>
              <a:buSzPts val="2800"/>
              <a:buFont typeface="Calibri"/>
              <a:buAutoNum type="arabicPeriod"/>
            </a:pPr>
            <a:r>
              <a:rPr sz="2800" lang="en-US">
                <a:solidFill>
                  <a:srgbClr val="0D0D0D"/>
                </a:solidFill>
                <a:latin typeface="Times New Roman"/>
                <a:ea typeface="Times New Roman"/>
                <a:cs typeface="Times New Roman"/>
                <a:sym typeface="Times New Roman"/>
              </a:rPr>
              <a:t>Dataset Description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Modelling Approach</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Results and </a:t>
            </a:r>
            <a:r>
              <a:rPr sz="2800" lang="en-US">
                <a:solidFill>
                  <a:srgbClr val="0D0D0D"/>
                </a:solidFill>
                <a:latin typeface="Times New Roman"/>
                <a:ea typeface="Times New Roman"/>
                <a:cs typeface="Times New Roman"/>
                <a:sym typeface="Times New Roman"/>
              </a:rPr>
              <a:t>Discussion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Conclusion</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xmlns:r="http://schemas.openxmlformats.org/officeDocument/2006/relationships" r:embed="rId1">
              <a:alphaModFix/>
            </a:blip>
            <a:srcRect l="0" t="0" r="0" b="0"/>
            <a:stretch>
              <a:fillRect/>
            </a:stretch>
          </p:blipFill>
          <p:spPr>
            <a:xfrm>
              <a:off x="7991475" y="2933700"/>
              <a:ext cx="2762250" cy="3257550"/>
            </a:xfrm>
            <a:prstGeom prst="rect"/>
            <a:noFill/>
            <a:ln>
              <a:noFill/>
            </a:ln>
          </p:spPr>
        </p:pic>
      </p:grpSp>
      <p:sp>
        <p:nvSpPr>
          <p:cNvPr id="1048650" name="Google Shape;126;p10"/>
          <p:cNvSpPr/>
          <p:nvPr/>
        </p:nvSpPr>
        <p:spPr>
          <a:xfrm>
            <a:off x="7834312" y="16764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1" name="Google Shape;127;p10"/>
          <p:cNvSpPr txBox="1"/>
          <p:nvPr>
            <p:ph type="title"/>
          </p:nvPr>
        </p:nvSpPr>
        <p:spPr>
          <a:xfrm>
            <a:off x="834072" y="575055"/>
            <a:ext cx="5636895" cy="14135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PROBLEM	STATEMENT</a:t>
            </a:r>
            <a:endParaRPr sz="4250"/>
          </a:p>
        </p:txBody>
      </p:sp>
      <p:pic>
        <p:nvPicPr>
          <p:cNvPr id="2097159" name="Google Shape;128;p10"/>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52" name="Google Shape;129;p10"/>
          <p:cNvSpPr txBox="1"/>
          <p:nvPr>
            <p:ph type="sldNum" idx="12"/>
          </p:nvPr>
        </p:nvSpPr>
        <p:spPr>
          <a:xfrm>
            <a:off x="11353418" y="6473337"/>
            <a:ext cx="151129" cy="197474"/>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4</a:t>
            </a:fld>
          </a:p>
        </p:txBody>
      </p:sp>
      <p:sp>
        <p:nvSpPr>
          <p:cNvPr id="1048653" name="Google Shape;130;p10"/>
          <p:cNvSpPr txBox="1"/>
          <p:nvPr/>
        </p:nvSpPr>
        <p:spPr>
          <a:xfrm>
            <a:off x="478602" y="1563867"/>
            <a:ext cx="6812785" cy="25297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b="1" sz="1800" lang="en-US">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5298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xmlns:r="http://schemas.openxmlformats.org/officeDocument/2006/relationships" r:embed="rId1">
              <a:alphaModFix/>
            </a:blip>
            <a:srcRect l="0" t="0" r="0" b="0"/>
            <a:stretch>
              <a:fillRect/>
            </a:stretch>
          </p:blipFill>
          <p:spPr>
            <a:xfrm>
              <a:off x="8658225" y="2647950"/>
              <a:ext cx="3533775" cy="3810000"/>
            </a:xfrm>
            <a:prstGeom prst="rect"/>
            <a:noFill/>
            <a:ln>
              <a:noFill/>
            </a:ln>
          </p:spPr>
        </p:pic>
      </p:grpSp>
      <p:sp>
        <p:nvSpPr>
          <p:cNvPr id="1048659" name="Google Shape;140;p11"/>
          <p:cNvSpPr/>
          <p:nvPr/>
        </p:nvSpPr>
        <p:spPr>
          <a:xfrm>
            <a:off x="8623965" y="1990577"/>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60" name="Google Shape;141;p11"/>
          <p:cNvSpPr txBox="1"/>
          <p:nvPr>
            <p:ph type="title"/>
          </p:nvPr>
        </p:nvSpPr>
        <p:spPr>
          <a:xfrm>
            <a:off x="739775" y="829627"/>
            <a:ext cx="5263515" cy="14134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OVERVIEW</a:t>
            </a:r>
            <a:endParaRPr sz="4250"/>
          </a:p>
        </p:txBody>
      </p:sp>
      <p:pic>
        <p:nvPicPr>
          <p:cNvPr id="2097161" name="Google Shape;142;p11"/>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61" name="Google Shape;143;p11"/>
          <p:cNvSpPr txBox="1"/>
          <p:nvPr>
            <p:ph type="sldNum" idx="12"/>
          </p:nvPr>
        </p:nvSpPr>
        <p:spPr>
          <a:xfrm>
            <a:off x="11353418" y="6473337"/>
            <a:ext cx="151129" cy="197474"/>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5</a:t>
            </a:fld>
          </a:p>
        </p:txBody>
      </p:sp>
      <p:sp>
        <p:nvSpPr>
          <p:cNvPr id="1048662" name="Google Shape;144;p11"/>
          <p:cNvSpPr txBox="1"/>
          <p:nvPr/>
        </p:nvSpPr>
        <p:spPr>
          <a:xfrm>
            <a:off x="238125" y="2425601"/>
            <a:ext cx="8420100" cy="2936200"/>
          </a:xfrm>
          <a:prstGeom prst="rect"/>
          <a:noFill/>
          <a:ln>
            <a:noFill/>
          </a:ln>
        </p:spPr>
        <p:txBody>
          <a:bodyPr anchor="t" anchorCtr="0" bIns="45700" lIns="91425" rIns="91425" spcFirstLastPara="1" tIns="45700" wrap="square">
            <a:spAutoFit/>
          </a:bodyPr>
          <a:p>
            <a:pPr algn="l" indent="-152400" lvl="0" marL="0" marR="0" rtl="0">
              <a:spcBef>
                <a:spcPts val="0"/>
              </a:spcBef>
              <a:spcAft>
                <a:spcPts val="0"/>
              </a:spcAft>
              <a:buClr>
                <a:srgbClr val="0D0D0D"/>
              </a:buClr>
              <a:buSzPts val="2400"/>
              <a:buFont typeface="Arial"/>
              <a:buChar char="•"/>
            </a:pPr>
            <a:r>
              <a:rPr sz="2400" i="0" lang="en-US">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b="1" sz="2400" i="0" lang="en-US">
                <a:solidFill>
                  <a:srgbClr val="0D0D0D"/>
                </a:solidFill>
                <a:latin typeface="Times New Roman"/>
                <a:ea typeface="Times New Roman"/>
                <a:cs typeface="Times New Roman"/>
                <a:sym typeface="Times New Roman"/>
              </a:rPr>
              <a:t>.</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Shape 148"/>
        <p:cNvGrpSpPr/>
        <p:nvPr/>
      </p:nvGrpSpPr>
      <p:grpSpPr>
        <a:xfrm>
          <a:off x="0" y="0"/>
          <a:ext cx="0" cy="0"/>
          <a:chOff x="0" y="0"/>
          <a:chExt cx="0" cy="0"/>
        </a:xfrm>
      </p:grpSpPr>
      <p:sp>
        <p:nvSpPr>
          <p:cNvPr id="1048665" name="Google Shape;149;p12"/>
          <p:cNvSpPr txBox="1"/>
          <p:nvPr>
            <p:ph type="title"/>
          </p:nvPr>
        </p:nvSpPr>
        <p:spPr>
          <a:xfrm>
            <a:off x="530942" y="487647"/>
            <a:ext cx="10681335" cy="40640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sz="2400" lang="en-US"/>
              <a:t>PROJECT FOCUS :</a:t>
            </a:r>
            <a:endParaRPr sz="2400"/>
          </a:p>
        </p:txBody>
      </p:sp>
      <p:sp>
        <p:nvSpPr>
          <p:cNvPr id="1048666" name="Google Shape;150;p12"/>
          <p:cNvSpPr txBox="1"/>
          <p:nvPr/>
        </p:nvSpPr>
        <p:spPr>
          <a:xfrm>
            <a:off x="533400" y="914400"/>
            <a:ext cx="8527669" cy="5527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This project focuses on leveraging Excel to analyze employee data. Key tasks include;</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457200" lvl="0" marL="457200" marR="0" rtl="0">
              <a:spcBef>
                <a:spcPts val="0"/>
              </a:spcBef>
              <a:spcAft>
                <a:spcPts val="0"/>
              </a:spcAft>
              <a:buClr>
                <a:schemeClr val="dk1"/>
              </a:buClr>
              <a:buSzPts val="2400"/>
              <a:buFont typeface="Calibri"/>
              <a:buAutoNum type="arabicPeriod"/>
            </a:pPr>
            <a:r>
              <a:rPr sz="2400" lang="en-US">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2" name="Google Shape;158;p13"/>
          <p:cNvSpPr txBox="1"/>
          <p:nvPr>
            <p:ph type="title"/>
          </p:nvPr>
        </p:nvSpPr>
        <p:spPr>
          <a:xfrm>
            <a:off x="699452" y="891793"/>
            <a:ext cx="5014595" cy="51815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3200" lang="en-US"/>
              <a:t>WHO ARE THE END USERS?</a:t>
            </a:r>
            <a:endParaRPr sz="3200"/>
          </a:p>
        </p:txBody>
      </p:sp>
      <p:pic>
        <p:nvPicPr>
          <p:cNvPr id="2097162" name="Google Shape;159;p13"/>
          <p:cNvPicPr preferRelativeResize="0">
            <a:picLocks/>
          </p:cNvPicPr>
          <p:nvPr/>
        </p:nvPicPr>
        <p:blipFill rotWithShape="1">
          <a:blip xmlns:r="http://schemas.openxmlformats.org/officeDocument/2006/relationships" r:embed="rId1">
            <a:alphaModFix/>
          </a:blip>
          <a:srcRect l="0" t="0" r="0" b="0"/>
          <a:stretch>
            <a:fillRect/>
          </a:stretch>
        </p:blipFill>
        <p:spPr>
          <a:xfrm>
            <a:off x="723900" y="6172200"/>
            <a:ext cx="2181225" cy="485775"/>
          </a:xfrm>
          <a:prstGeom prst="rect"/>
          <a:noFill/>
          <a:ln>
            <a:noFill/>
          </a:ln>
        </p:spPr>
      </p:pic>
      <p:sp>
        <p:nvSpPr>
          <p:cNvPr id="1048673" name="Google Shape;160;p13"/>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7</a:t>
            </a:fld>
          </a:p>
        </p:txBody>
      </p:sp>
      <p:sp>
        <p:nvSpPr>
          <p:cNvPr id="1048674" name="Google Shape;161;p13"/>
          <p:cNvSpPr txBox="1"/>
          <p:nvPr/>
        </p:nvSpPr>
        <p:spPr>
          <a:xfrm>
            <a:off x="723900" y="2274838"/>
            <a:ext cx="7750540" cy="31700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1. **Human Resources (HR) Managers:** They use the insights to make informed decisions about promotions, training, and development.</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2. **Team Leaders and Supervisors:** They apply performance data to provide feedback, set goals, and manage team performance.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Shape 165"/>
        <p:cNvGrpSpPr/>
        <p:nvPr/>
      </p:nvGrpSpPr>
      <p:grpSpPr>
        <a:xfrm>
          <a:off x="0" y="0"/>
          <a:ext cx="0" cy="0"/>
          <a:chOff x="0" y="0"/>
          <a:chExt cx="0" cy="0"/>
        </a:xfrm>
      </p:grpSpPr>
      <p:pic>
        <p:nvPicPr>
          <p:cNvPr id="2097163" name="Google Shape;166;p14"/>
          <p:cNvPicPr preferRelativeResize="0">
            <a:picLocks/>
          </p:cNvPicPr>
          <p:nvPr/>
        </p:nvPicPr>
        <p:blipFill rotWithShape="1">
          <a:blip xmlns:r="http://schemas.openxmlformats.org/officeDocument/2006/relationships" r:embed="rId1">
            <a:alphaModFix/>
          </a:blip>
          <a:srcRect l="0" t="0" r="0" b="0"/>
          <a:stretch>
            <a:fillRect/>
          </a:stretch>
        </p:blipFill>
        <p:spPr>
          <a:xfrm>
            <a:off x="0" y="1476375"/>
            <a:ext cx="2695574" cy="3248025"/>
          </a:xfrm>
          <a:prstGeom prst="rect"/>
          <a:noFill/>
          <a:ln>
            <a:noFill/>
          </a:ln>
        </p:spPr>
      </p:pic>
      <p:sp>
        <p:nvSpPr>
          <p:cNvPr id="1048677" name="Google Shape;167;p14"/>
          <p:cNvSpPr/>
          <p:nvPr/>
        </p:nvSpPr>
        <p:spPr>
          <a:xfrm>
            <a:off x="8949659" y="428686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80" name="Google Shape;170;p14"/>
          <p:cNvSpPr txBox="1"/>
          <p:nvPr>
            <p:ph type="title"/>
          </p:nvPr>
        </p:nvSpPr>
        <p:spPr>
          <a:xfrm>
            <a:off x="558165" y="857885"/>
            <a:ext cx="9763125" cy="57531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sz="3600" lang="en-US"/>
              <a:t>OUR SOLUTION AND ITS VALUE PROPOSITION</a:t>
            </a:r>
          </a:p>
        </p:txBody>
      </p:sp>
      <p:pic>
        <p:nvPicPr>
          <p:cNvPr id="2097164" name="Google Shape;171;p14"/>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81" name="Google Shape;172;p14"/>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8</a:t>
            </a:fld>
          </a:p>
        </p:txBody>
      </p:sp>
      <p:sp>
        <p:nvSpPr>
          <p:cNvPr id="1048682" name="Google Shape;173;p14"/>
          <p:cNvSpPr txBox="1"/>
          <p:nvPr/>
        </p:nvSpPr>
        <p:spPr>
          <a:xfrm>
            <a:off x="3251480" y="2459603"/>
            <a:ext cx="6102070" cy="255454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3200" lang="en-US">
                <a:solidFill>
                  <a:schemeClr val="dk1"/>
                </a:solidFill>
                <a:latin typeface="Calibri"/>
                <a:ea typeface="Calibri"/>
                <a:cs typeface="Calibri"/>
                <a:sym typeface="Calibri"/>
              </a:rPr>
              <a:t>*Filtering – to fill the missing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*Conditional formating- blank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177"/>
        <p:cNvGrpSpPr/>
        <p:nvPr/>
      </p:nvGrpSpPr>
      <p:grpSpPr>
        <a:xfrm>
          <a:off x="0" y="0"/>
          <a:ext cx="0" cy="0"/>
          <a:chOff x="0" y="0"/>
          <a:chExt cx="0" cy="0"/>
        </a:xfrm>
      </p:grpSpPr>
      <p:sp>
        <p:nvSpPr>
          <p:cNvPr id="1048685" name="Google Shape;178;p15"/>
          <p:cNvSpPr txBox="1"/>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t>Dataset Description</a:t>
            </a:r>
          </a:p>
        </p:txBody>
      </p:sp>
      <p:sp>
        <p:nvSpPr>
          <p:cNvPr id="1048686" name="Google Shape;179;p15"/>
          <p:cNvSpPr txBox="1"/>
          <p:nvPr/>
        </p:nvSpPr>
        <p:spPr>
          <a:xfrm flipH="1">
            <a:off x="910757" y="1209577"/>
            <a:ext cx="8142166" cy="526297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 important ten features are,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Employment ID</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*First name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*Last name </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*Gender</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status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type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classification</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*Performance score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*Current employee ratings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Business units</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CPH2035</dc:creator>
  <dcterms:created xsi:type="dcterms:W3CDTF">2024-08-31T15:42:38Z</dcterms:created>
  <dcterms:modified xsi:type="dcterms:W3CDTF">2024-09-10T04:48:00Z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66e1eb836f1147c1802f558e85ffadf7</vt:lpwstr>
  </property>
</Properties>
</file>