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1"/>
          <p:cNvGrpSpPr/>
          <p:nvPr/>
        </p:nvGrpSpPr>
        <p:grpSpPr>
          <a:xfrm>
            <a:off x="876299" y="990600"/>
            <a:ext cx="1743075" cy="1333500"/>
            <a:chOff x="742950" y="1104900"/>
            <a:chExt cx="1743075" cy="1333500"/>
          </a:xfrm>
        </p:grpSpPr>
        <p:sp>
          <p:nvSpPr>
            <p:cNvPr id="235" name="Google Shape;23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7" name="Google Shape;23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240" name="Google Shape;24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41" name="Google Shape;241;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242" name="Google Shape;242;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STUDENT NAME: Charu</a:t>
            </a:r>
            <a:r>
              <a:rPr lang="en-IN" sz="2400">
                <a:solidFill>
                  <a:schemeClr val="dk1"/>
                </a:solidFill>
                <a:latin typeface="Calibri"/>
                <a:ea typeface="Calibri"/>
                <a:cs typeface="Calibri"/>
                <a:sym typeface="Calibri"/>
              </a:rPr>
              <a:t>mathy.V</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REGISTER NO: 312215582</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DEPARTMENT: COMMERCE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COLLEGE: PATRICIAN COLLEGE OF ARTS AND SCIENCE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MODELLING</a:t>
            </a:r>
            <a:endParaRPr/>
          </a:p>
        </p:txBody>
      </p:sp>
      <p:sp>
        <p:nvSpPr>
          <p:cNvPr id="192" name="Google Shape;192;p16"/>
          <p:cNvSpPr txBox="1"/>
          <p:nvPr>
            <p:ph idx="1" type="body"/>
          </p:nvPr>
        </p:nvSpPr>
        <p:spPr>
          <a:xfrm>
            <a:off x="609600" y="1577340"/>
            <a:ext cx="10972800" cy="2216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 collection</a:t>
            </a:r>
            <a:endParaRPr/>
          </a:p>
          <a:p>
            <a:pPr indent="-342900" lvl="0" marL="342900" rtl="0" algn="l">
              <a:spcBef>
                <a:spcPts val="0"/>
              </a:spcBef>
              <a:spcAft>
                <a:spcPts val="0"/>
              </a:spcAft>
              <a:buSzPts val="1800"/>
              <a:buFont typeface="Calibri"/>
              <a:buAutoNum type="arabicPeriod"/>
            </a:pPr>
            <a:r>
              <a:rPr lang="en-IN"/>
              <a:t>Download from ednet dash board</a:t>
            </a:r>
            <a:endParaRPr/>
          </a:p>
          <a:p>
            <a:pPr indent="-342900" lvl="0" marL="342900" rtl="0" algn="l">
              <a:spcBef>
                <a:spcPts val="0"/>
              </a:spcBef>
              <a:spcAft>
                <a:spcPts val="0"/>
              </a:spcAft>
              <a:buSzPts val="1800"/>
              <a:buFont typeface="Calibri"/>
              <a:buAutoNum type="arabicPeriod"/>
            </a:pPr>
            <a:r>
              <a:rPr lang="en-IN"/>
              <a:t>Present the data in excel sheet</a:t>
            </a:r>
            <a:endParaRPr/>
          </a:p>
          <a:p>
            <a:pPr indent="0" lvl="0" marL="0" rtl="0" algn="l">
              <a:spcBef>
                <a:spcPts val="0"/>
              </a:spcBef>
              <a:spcAft>
                <a:spcPts val="0"/>
              </a:spcAft>
              <a:buNone/>
            </a:pPr>
            <a:r>
              <a:rPr lang="en-IN"/>
              <a:t>Feature selection</a:t>
            </a:r>
            <a:endParaRPr/>
          </a:p>
          <a:p>
            <a:pPr indent="-342900" lvl="0" marL="342900" rtl="0" algn="l">
              <a:spcBef>
                <a:spcPts val="0"/>
              </a:spcBef>
              <a:spcAft>
                <a:spcPts val="0"/>
              </a:spcAft>
              <a:buSzPts val="1800"/>
              <a:buFont typeface="Calibri"/>
              <a:buAutoNum type="arabicPeriod"/>
            </a:pPr>
            <a:r>
              <a:rPr lang="en-IN"/>
              <a:t>Find the missing data</a:t>
            </a:r>
            <a:endParaRPr/>
          </a:p>
          <a:p>
            <a:pPr indent="-342900" lvl="0" marL="342900" rtl="0" algn="l">
              <a:spcBef>
                <a:spcPts val="0"/>
              </a:spcBef>
              <a:spcAft>
                <a:spcPts val="0"/>
              </a:spcAft>
              <a:buSzPts val="1800"/>
              <a:buFont typeface="Calibri"/>
              <a:buAutoNum type="arabicPeriod"/>
            </a:pPr>
            <a:r>
              <a:rPr lang="en-IN"/>
              <a:t>Filter the missing data</a:t>
            </a:r>
            <a:endParaRPr/>
          </a:p>
          <a:p>
            <a:pPr indent="0" lvl="0" marL="0" rtl="0" algn="l">
              <a:spcBef>
                <a:spcPts val="0"/>
              </a:spcBef>
              <a:spcAft>
                <a:spcPts val="0"/>
              </a:spcAft>
              <a:buNone/>
            </a:pPr>
            <a:r>
              <a:rPr lang="en-IN"/>
              <a:t>Performance level</a:t>
            </a:r>
            <a:endParaRPr/>
          </a:p>
          <a:p>
            <a:pPr indent="-342900" lvl="0" marL="342900" rtl="0" algn="l">
              <a:spcBef>
                <a:spcPts val="0"/>
              </a:spcBef>
              <a:spcAft>
                <a:spcPts val="0"/>
              </a:spcAft>
              <a:buSzPts val="1800"/>
              <a:buFont typeface="Calibri"/>
              <a:buAutoNum type="arabicPeriod"/>
            </a:pPr>
            <a:r>
              <a:rPr lang="en-IN"/>
              <a:t>Current Employee Rating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755331" y="385444"/>
            <a:ext cx="8779200" cy="592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br>
              <a:rPr lang="en-IN"/>
            </a:br>
            <a:br>
              <a:rPr lang="en-IN"/>
            </a:br>
            <a:br>
              <a:rPr lang="en-IN"/>
            </a:br>
            <a:br>
              <a:rPr lang="en-IN"/>
            </a:br>
            <a:br>
              <a:rPr lang="en-IN"/>
            </a:br>
            <a:br>
              <a:rPr lang="en-IN"/>
            </a:br>
            <a:br>
              <a:rPr lang="en-IN"/>
            </a:br>
            <a:endParaRPr/>
          </a:p>
        </p:txBody>
      </p:sp>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3" name="Google Shape;203;p17"/>
          <p:cNvGraphicFramePr/>
          <p:nvPr/>
        </p:nvGraphicFramePr>
        <p:xfrm>
          <a:off x="1390649" y="1295400"/>
          <a:ext cx="6729400" cy="5172075"/>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9" name="Google Shape;209;p18"/>
          <p:cNvSpPr txBox="1"/>
          <p:nvPr>
            <p:ph idx="1" type="body"/>
          </p:nvPr>
        </p:nvSpPr>
        <p:spPr>
          <a:xfrm>
            <a:off x="609600" y="1577340"/>
            <a:ext cx="8991600" cy="8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By comparing the performance of employees, the number of employees higher in number are medium level employees. We need to motivate the employees by giving them various tasks for the better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200" cy="75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 </a:t>
            </a:r>
            <a:br>
              <a:rPr lang="en-IN" sz="4250"/>
            </a:br>
            <a:endParaRPr b="0" sz="3200">
              <a:latin typeface="Times New Roman"/>
              <a:ea typeface="Times New Roman"/>
              <a:cs typeface="Times New Roman"/>
              <a:sym typeface="Times New Roman"/>
            </a:endParaRPr>
          </a:p>
        </p:txBody>
      </p:sp>
      <p:sp>
        <p:nvSpPr>
          <p:cNvPr id="128" name="Google Shape;128;p10"/>
          <p:cNvSpPr txBox="1"/>
          <p:nvPr>
            <p:ph idx="1" type="body"/>
          </p:nvPr>
        </p:nvSpPr>
        <p:spPr>
          <a:xfrm>
            <a:off x="609600" y="1577340"/>
            <a:ext cx="7543800" cy="2004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1</a:t>
            </a:r>
            <a:r>
              <a:rPr lang="en-IN" sz="2800"/>
              <a:t>.</a:t>
            </a:r>
            <a:r>
              <a:rPr lang="en-IN">
                <a:latin typeface="Times New Roman"/>
                <a:ea typeface="Times New Roman"/>
                <a:cs typeface="Times New Roman"/>
                <a:sym typeface="Times New Roman"/>
              </a:rPr>
              <a:t>It is the dataset composition of the company of Jaganathan Chakravarthy pvt ltd located at the Chennai city.</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2.This is clearly informing about the information consisting of employees  such as Employee ID, Name, Gender, Department, Salary, Start date, FTE, Employee type, Work location</a:t>
            </a:r>
            <a:endParaRPr/>
          </a:p>
        </p:txBody>
      </p:sp>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sp>
        <p:nvSpPr>
          <p:cNvPr id="141" name="Google Shape;141;p11"/>
          <p:cNvSpPr txBox="1"/>
          <p:nvPr>
            <p:ph idx="1" type="body"/>
          </p:nvPr>
        </p:nvSpPr>
        <p:spPr>
          <a:xfrm>
            <a:off x="609600" y="2133600"/>
            <a:ext cx="10972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This power point presentation clearly signifies the calculation and analysis of dataset for the better understanding of employee data</a:t>
            </a:r>
            <a:endParaRPr/>
          </a:p>
        </p:txBody>
      </p:sp>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609600" y="2133600"/>
            <a:ext cx="89250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000"/>
              <a:t>WHO ARE THE END USERS?</a:t>
            </a:r>
            <a:endParaRPr sz="4000"/>
          </a:p>
        </p:txBody>
      </p:sp>
      <p:sp>
        <p:nvSpPr>
          <p:cNvPr id="150" name="Google Shape;150;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1800"/>
              <a:buFont typeface="Arial"/>
              <a:buChar char="•"/>
            </a:pPr>
            <a:r>
              <a:rPr lang="en-IN"/>
              <a:t>Employee</a:t>
            </a:r>
            <a:endParaRPr/>
          </a:p>
          <a:p>
            <a:pPr indent="-285750" lvl="0" marL="285750" rtl="0" algn="l">
              <a:spcBef>
                <a:spcPts val="0"/>
              </a:spcBef>
              <a:spcAft>
                <a:spcPts val="0"/>
              </a:spcAft>
              <a:buSzPts val="1800"/>
              <a:buFont typeface="Arial"/>
              <a:buChar char="•"/>
            </a:pPr>
            <a:r>
              <a:rPr lang="en-IN"/>
              <a:t>Employer</a:t>
            </a:r>
            <a:endParaRPr/>
          </a:p>
          <a:p>
            <a:pPr indent="-285750" lvl="0" marL="285750" rtl="0" algn="l">
              <a:spcBef>
                <a:spcPts val="0"/>
              </a:spcBef>
              <a:spcAft>
                <a:spcPts val="0"/>
              </a:spcAft>
              <a:buSzPts val="1800"/>
              <a:buFont typeface="Arial"/>
              <a:buChar char="•"/>
            </a:pPr>
            <a:r>
              <a:rPr lang="en-IN"/>
              <a:t>Manager</a:t>
            </a:r>
            <a:endParaRPr/>
          </a:p>
          <a:p>
            <a:pPr indent="-285750" lvl="0" marL="285750" rtl="0" algn="l">
              <a:spcBef>
                <a:spcPts val="0"/>
              </a:spcBef>
              <a:spcAft>
                <a:spcPts val="0"/>
              </a:spcAft>
              <a:buSzPts val="1800"/>
              <a:buFont typeface="Arial"/>
              <a:buChar char="•"/>
            </a:pPr>
            <a:r>
              <a:rPr lang="en-IN"/>
              <a:t>Organization</a:t>
            </a:r>
            <a:endParaRPr/>
          </a:p>
          <a:p>
            <a:pPr indent="-285750" lvl="0" marL="285750" rtl="0" algn="l">
              <a:spcBef>
                <a:spcPts val="0"/>
              </a:spcBef>
              <a:spcAft>
                <a:spcPts val="0"/>
              </a:spcAft>
              <a:buSzPts val="1800"/>
              <a:buFont typeface="Arial"/>
              <a:buChar char="•"/>
            </a:pPr>
            <a:r>
              <a:rPr lang="en-IN"/>
              <a:t>Industry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3">
            <a:alphaModFix/>
          </a:blip>
          <a:srcRect b="0" l="0" r="0" t="0"/>
          <a:stretch/>
        </p:blipFill>
        <p:spPr>
          <a:xfrm>
            <a:off x="0" y="990600"/>
            <a:ext cx="2695574" cy="3248025"/>
          </a:xfrm>
          <a:prstGeom prst="rect">
            <a:avLst/>
          </a:prstGeom>
          <a:noFill/>
          <a:ln>
            <a:noFill/>
          </a:ln>
        </p:spPr>
      </p:pic>
      <p:sp>
        <p:nvSpPr>
          <p:cNvPr id="156" name="Google Shape;15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3"/>
          <p:cNvSpPr txBox="1"/>
          <p:nvPr>
            <p:ph type="title"/>
          </p:nvPr>
        </p:nvSpPr>
        <p:spPr>
          <a:xfrm>
            <a:off x="755332" y="385444"/>
            <a:ext cx="10681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2800"/>
              <a:t>OUR SOLUTION AND ITS VALUE PROPOSITION</a:t>
            </a:r>
            <a:endParaRPr sz="3600"/>
          </a:p>
        </p:txBody>
      </p:sp>
      <p:sp>
        <p:nvSpPr>
          <p:cNvPr id="160" name="Google Shape;160;p13"/>
          <p:cNvSpPr txBox="1"/>
          <p:nvPr>
            <p:ph idx="1" type="body"/>
          </p:nvPr>
        </p:nvSpPr>
        <p:spPr>
          <a:xfrm>
            <a:off x="2971800" y="1295400"/>
            <a:ext cx="8610600" cy="1385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Conditional formatting-missing</a:t>
            </a:r>
            <a:br>
              <a:rPr lang="en-IN"/>
            </a:br>
            <a:r>
              <a:rPr lang="en-IN"/>
              <a:t>Filter-remove</a:t>
            </a:r>
            <a:br>
              <a:rPr lang="en-IN"/>
            </a:br>
            <a:r>
              <a:rPr lang="en-IN"/>
              <a:t>Formula-performance</a:t>
            </a:r>
            <a:br>
              <a:rPr lang="en-IN"/>
            </a:br>
            <a:r>
              <a:rPr lang="en-IN"/>
              <a:t>Pivot-summary</a:t>
            </a:r>
            <a:br>
              <a:rPr lang="en-IN"/>
            </a:br>
            <a:r>
              <a:rPr lang="en-IN"/>
              <a:t>Graph-data visualization</a:t>
            </a:r>
            <a:endParaRPr/>
          </a:p>
        </p:txBody>
      </p:sp>
      <p:sp>
        <p:nvSpPr>
          <p:cNvPr id="161" name="Google Shape;16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755332" y="385444"/>
            <a:ext cx="10681200" cy="7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68" name="Google Shape;168;p14"/>
          <p:cNvSpPr txBox="1"/>
          <p:nvPr>
            <p:ph idx="1" type="body"/>
          </p:nvPr>
        </p:nvSpPr>
        <p:spPr>
          <a:xfrm>
            <a:off x="755332" y="1524000"/>
            <a:ext cx="10972800" cy="249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Employee- kaggle</a:t>
            </a:r>
            <a:br>
              <a:rPr lang="en-IN"/>
            </a:br>
            <a:r>
              <a:rPr lang="en-IN"/>
              <a:t>26-features</a:t>
            </a:r>
            <a:br>
              <a:rPr lang="en-IN"/>
            </a:br>
            <a:r>
              <a:rPr lang="en-IN"/>
              <a:t>9-features</a:t>
            </a:r>
            <a:br>
              <a:rPr lang="en-IN"/>
            </a:br>
            <a:r>
              <a:rPr lang="en-IN"/>
              <a:t>Employee id-number</a:t>
            </a:r>
            <a:br>
              <a:rPr lang="en-IN"/>
            </a:br>
            <a:r>
              <a:rPr lang="en-IN"/>
              <a:t>Name-text</a:t>
            </a:r>
            <a:br>
              <a:rPr lang="en-IN"/>
            </a:br>
            <a:r>
              <a:rPr lang="en-IN"/>
              <a:t>Employee type</a:t>
            </a:r>
            <a:br>
              <a:rPr lang="en-IN"/>
            </a:br>
            <a:r>
              <a:rPr lang="en-IN"/>
              <a:t>Performance level</a:t>
            </a:r>
            <a:br>
              <a:rPr lang="en-IN"/>
            </a:br>
            <a:r>
              <a:rPr lang="en-IN"/>
              <a:t>Gender-male female</a:t>
            </a:r>
            <a:br>
              <a:rPr lang="en-IN"/>
            </a:br>
            <a:r>
              <a:rPr lang="en-IN"/>
              <a:t>Employee rating-number</a:t>
            </a:r>
            <a:endParaRPr/>
          </a:p>
        </p:txBody>
      </p:sp>
      <p:sp>
        <p:nvSpPr>
          <p:cNvPr id="169" name="Google Shape;169;p14"/>
          <p:cNvSpPr/>
          <p:nvPr/>
        </p:nvSpPr>
        <p:spPr>
          <a:xfrm>
            <a:off x="-346239" y="1547297"/>
            <a:ext cx="30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9" name="Google Shape;179;p15"/>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b="0" sz="3200">
              <a:latin typeface="Calibri"/>
              <a:ea typeface="Calibri"/>
              <a:cs typeface="Calibri"/>
              <a:sym typeface="Calibri"/>
            </a:endParaRPr>
          </a:p>
        </p:txBody>
      </p:sp>
      <p:sp>
        <p:nvSpPr>
          <p:cNvPr id="180" name="Google Shape;180;p15"/>
          <p:cNvSpPr txBox="1"/>
          <p:nvPr>
            <p:ph idx="1" type="body"/>
          </p:nvPr>
        </p:nvSpPr>
        <p:spPr>
          <a:xfrm>
            <a:off x="609600" y="1524000"/>
            <a:ext cx="109728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Performance level=IF(Z8&gt;4,"VERY HIGH",IF(Z8&gt;3,"HIGH",IF(Z8&gt;2,"MEDIUM",IF(Z8&lt;=2,"LOW"))))</a:t>
            </a:r>
            <a:endParaRPr/>
          </a:p>
        </p:txBody>
      </p:sp>
      <p:sp>
        <p:nvSpPr>
          <p:cNvPr id="181" name="Google Shape;181;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15"/>
          <p:cNvSpPr txBox="1"/>
          <p:nvPr/>
        </p:nvSpPr>
        <p:spPr>
          <a:xfrm>
            <a:off x="2429066" y="2378408"/>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