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NAME:ROOBINI.B</a:t>
            </a:r>
            <a:endParaRPr lang="en-US" sz="2400" dirty="0"/>
          </a:p>
          <a:p>
            <a:r>
              <a:rPr lang="en-US" sz="2400" dirty="0"/>
              <a:t>REGISTER NO:312217040(asunm1659312217040)</a:t>
            </a:r>
            <a:endParaRPr lang="en-US" sz="2400" dirty="0"/>
          </a:p>
          <a:p>
            <a:r>
              <a:rPr lang="en-US" sz="2400" dirty="0"/>
              <a:t>DEPARTMENT: B COM(GENERAL)</a:t>
            </a:r>
            <a:endParaRPr lang="en-US" sz="2400" dirty="0"/>
          </a:p>
          <a:p>
            <a:r>
              <a:rPr lang="en-US" sz="2400" dirty="0"/>
              <a:t>COLLEGE: SHRI KRISHNASWAMY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itle 7"/>
          <p:cNvSpPr/>
          <p:nvPr>
            <p:ph type="ctrTitle"/>
          </p:nvPr>
        </p:nvSpPr>
        <p:spPr>
          <a:xfrm>
            <a:off x="3195574" y="2067305"/>
            <a:ext cx="5800851" cy="984885"/>
          </a:xfrm>
        </p:spPr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Visualizing Employee Attendance Trends With Excel Charts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533400" y="990600"/>
            <a:ext cx="9387205" cy="33286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000"/>
              <a:t>1.Prepare Your Data:                                                                                                                                  Organize your data in a table format. For example:                                                                                                          Date: Date of attendance                                                                                                                                                              Employee ID/Name: Employee identifier                                                                                                      Attendance Status: Present, Absent, or Leave                                                                                                    2.Create a Pivot Table:                                                                                                                                              Select your data and go to Insert                                                                                                                        &gt; PivotTable.                                                                                                                                                                    In the PivotTable Field List, drag Date to the Rows area, and Attendance Status to the Columns area.               Drag Employee ID/Name to the Values area, and set it to count occurrences.                                                       3.Insert a Chart:                                                                                                                                                        With the PivotTable selected, go to Insert &gt; Charts and choose a suitable chart type (e.g., Line Chart or Bar Chart).                                                                                                                                                           Customize the chart by adding titles, labels, and adjusting the axes to make it more readable. 4.Analyze Trends:Use the chart to observe trends over time, such as peak absenteeism periods or overall attendance patterns.                                                                                                                       5.Additional Enhancements:Add slicers to filter by different employees or date ranges.Use conditional formatting to highlight specific trends or issues.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6185"/>
            <a:ext cx="8625205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55015" y="1620520"/>
            <a:ext cx="8388985" cy="25463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/>
              <a:t>In conclusion, visualizing employee attendance trends with Excel charts offers several benefits Clear Insights Charts provide a clear and intuitive way to observe trends over time, making it easier to spot patterns such as peaks, troughs, and anomalies in attendance.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1695450"/>
            <a:ext cx="8261985" cy="2526665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>
                <a:latin typeface="Calibri" panose="020F0502020204030204" charset="0"/>
                <a:cs typeface="Calibri" panose="020F0502020204030204" charset="0"/>
                <a:sym typeface="+mn-ea"/>
              </a:rPr>
              <a:t>PROJECT TITLE                       Visualizing Employee Attendance Trends With Excel Charts</a:t>
            </a:r>
            <a:r>
              <a:rPr lang="en-US" sz="4250" spc="25" dirty="0"/>
              <a:t>                                                           </a:t>
            </a:r>
            <a:endParaRPr lang="en-US" sz="4250" spc="25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> </a:t>
            </a:r>
            <a:endParaRPr lang="en-US" sz="4250"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1390650" y="1837690"/>
            <a:ext cx="7753350" cy="3298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000"/>
              <a:t>Objective: To utilize Excel charts to effectively visualize and analyze employee attendance trends, enabling better understanding of attendance patterns and supporting data-driven management decisions.Requirements.                                                                                             1.Data Collection:                                                                                                                                      Obtain comprehensive employee attendance data, including dates, times, and employee identifiers. Ensure the data spans a sufficient period (e.g., a quarter or year) for meaningful analysis.                                                      2.Data Preparation:                                                                                                   Clean the data by removing duplicates, correcting errors, and filling in mising values. Structure the data in a format suitable for Excel, such as a table with columns for Date, Employee ID, Attendance Status (e.g., Present, Absent, Late), and Department.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14400" y="1752600"/>
            <a:ext cx="8301355" cy="3261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1</a:t>
            </a:r>
            <a:r>
              <a:rPr lang="en-US" sz="2000"/>
              <a:t>. Define ObjectivesIdentify Goals: What do you want to learn from the attendance data? For example, trends in absenteeism, peak attendance periods, or the impact of holidays.Determine Metrics: Metrics could include attendance rates, absenteeism rates, late arrivals, etc.                                                                                                                               2. Collect and Prepare DataData Collection: Gather attendance data, which might include employee names, dates, status (present, absent, late), and reasons for absences.Data Preparation: Clean and structure the data. Ensure dates are in a consistent format and that all relevant information is included.3. Choose Appropriate Chart TypesLine Chart: Useful for showing trends over time, like monthly or weekly.   3.Choose Appropriate Chart TypesLine Chart: Useful for showing trends over time, like monthly or weekly attendance rates.Bar Chart: Ideal for comparing attendance across different employees or departments.Pie Chart: Helps visualize the proportion of absences versus present days.Heat Map: Displays attendance patterns by day of the week or month, highlighting peak times for absences.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1985" y="679450"/>
            <a:ext cx="5071745" cy="7302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641350" y="1226185"/>
            <a:ext cx="7770495" cy="30048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000"/>
              <a:t>1.HR Managers                                                                                                            Needs: Track overall attendance trends, identify patterns, and manage absenteeism.                                                                                                                    Use: Evaluate the effectiveness of attendance policies and identify areas for improvement.                                                                                                                       2. Team Leaders and Supervisors                                                                             Needs: Monitor attendance of their team members and manage day-to-day operations.                                                                                                                       Use: Address attendance issues, plan for absences, and ensure team coverage.                                                                                     3. Payroll Department                                                                                                Needs: Ensure accurate tracking of employee attendance for payroll processing.     Use: Reconcile attendance data with pay records and manage discrepancies.         4. Employees                                                                                                               Needs: Track their own attendance and understand how it affects their performance reviews.                                                                                                     Use: Self-monitor attendance to ensure compliance with company policies.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28620" y="1727835"/>
            <a:ext cx="6215380" cy="49784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000"/>
              <a:t>Solution Components.                                                                      1.Data Collection and Preparation:                                                Gather Attendance Data: Collect data on employee attendance, including dates, status (present/absent/late), and reasons.         Data Cleaning: Ensure data is accurate, complete, and formatted consistently.                                                               2.Chart Creation:                                                                             Line Charts: Display trends over time, showing fluctuations in attendance rates.                                                                                        Bar Charts: Compare attendance metrics across departments or individual employees.                                                                        Pie Charts: Visualize the proportion of different attendance statuses.                                                                                                    Heat Maps: Highlight patterns in attendance by day of the week or month.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812800" y="1143000"/>
            <a:ext cx="9050655" cy="4821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Dataset Components                                                                                                                                 1.Employee Information:                                                                                                                       Employee ID: Unique identifier for each employee.                                                                           Employee Name: Full name of the employee.                                                                                   Department: Department or team the employee belongs to.                                                                                                                          2.Attendance Records:                                                                                                                                 Date: The specific date of attendance.                                                                                                Status: Attendance status for the day (e.g., Present, Absent, Late, Excused).                                       Reason (Optional): Reason for absence or lateness (e.g., Sick Leave, Vacation, Personal).               Time In/Out (Optional): Actual clock-in and clock-out times, which can be useful for detailed analysis of lateness.                                                                                                                                  3. Additional Details (Optional):                                                                                                                        Hours Worked: Total hours worked each day, which can help analyze patterns in productivity and attendance.                                                                                                                                            Shift: Shift details (e.g., Morning, Evening) if applicable, to understand attendance trends across different shifts.                                                                                                                                   Holiday Indicator: Indicator if the day is a holiday, which helps in understanding attendance in relation to non-working days.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192020" y="1241425"/>
            <a:ext cx="9573260" cy="49447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1. </a:t>
            </a:r>
            <a:r>
              <a:rPr lang="en-US" sz="2000"/>
              <a:t>Interactive Dashboards:                                                                                                                                   Dynamic Filtering: Allow users to filter data by employee, department, date range, or attendance status directly in the dashboard.                                                                                                                     Drill-Down Capability: Enable users to click on summary charts to view more detailed data, such as individual employee attendance records.                                                                                                                  2. Customizable Visualizations:                                                                                                                            Tailored Charts: Create bespoke charts and graphs that cater specifically to the needs of different stakeholders (e.g., HR managers, team leaders).                                                                                                             Real-Time Updates: Incorporate live data updates to ensure that charts reflect the most current information.                                                                                                                                                                           3. Advanced Analysis Tools:                                                                                                                                           Trend Analysis: Use advanced chart types like line charts with trendlines or sparklines to show long-term attendance patterns.                                                                                                                                 Comparative Views: Implement side-by-side comparisons to analyze attendance trends across different periods or departments.                                                                                                                          4. Data Integration:                                                                                                                                                            Comprehensive Data Sets: Integrate multiple data sources (e.g., attendance records, employee performance) to provide a holistic view..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13019</Words>
  <Application>WPS Presentation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Sitka Small</vt:lpstr>
      <vt:lpstr>Sitka Display</vt:lpstr>
      <vt:lpstr>Tahoma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16</cp:revision>
  <dcterms:created xsi:type="dcterms:W3CDTF">2024-03-29T15:07:00Z</dcterms:created>
  <dcterms:modified xsi:type="dcterms:W3CDTF">2024-08-30T16:20:08Z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64DAF47CEBAF474996037A776D0642F4_13</vt:lpwstr>
  </property>
  <property fmtid="{D5CDD505-2E9C-101B-9397-08002B2CF9AE}" pid="5" name="KSOProductBuildVer">
    <vt:lpwstr>1033-12.2.0.17562</vt:lpwstr>
  </property>
</Properties>
</file>