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0190" y="1066800"/>
            <a:ext cx="9165590" cy="151193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3213735">
              <a:spcBef>
                <a:spcPts val="130"/>
              </a:spcBef>
            </a:pPr>
            <a:r>
              <a:rPr lang="en-IN" alt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Visualizing Employee Attendance Trends with Excel Charts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E.SUBA LAKSHMI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312217067(asunm1659312217067)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 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82550"/>
            <a:ext cx="3303905" cy="69532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83845" y="890905"/>
            <a:ext cx="11534140" cy="5582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Data Modeling Steps:</a:t>
            </a:r>
            <a:endParaRPr lang="en-US"/>
          </a:p>
          <a:p>
            <a:endParaRPr lang="en-US"/>
          </a:p>
          <a:p>
            <a:r>
              <a:rPr lang="en-US"/>
              <a:t>1. Data Collection: Gather employee attendance data from various sources (e.g., HR systems, time-tracking software, etc.).</a:t>
            </a:r>
            <a:endParaRPr lang="en-US"/>
          </a:p>
          <a:p>
            <a:endParaRPr lang="en-US"/>
          </a:p>
          <a:p>
            <a:r>
              <a:rPr lang="en-US"/>
              <a:t>2. Data Cleaning: Preprocess data by handling missing values, removing duplicates, and ensuring consistency in formatting.</a:t>
            </a:r>
            <a:endParaRPr lang="en-US"/>
          </a:p>
          <a:p>
            <a:endParaRPr lang="en-US"/>
          </a:p>
          <a:p>
            <a:r>
              <a:rPr lang="en-US"/>
              <a:t>3. Data Transformation: Convert data into a suitable format for analysis, such as:</a:t>
            </a:r>
            <a:endParaRPr lang="en-US"/>
          </a:p>
          <a:p>
            <a:r>
              <a:rPr lang="en-US"/>
              <a:t>    - Creating a date dimension table</a:t>
            </a:r>
            <a:endParaRPr lang="en-US"/>
          </a:p>
          <a:p>
            <a:r>
              <a:rPr lang="en-US"/>
              <a:t>    - Categorizing attendance status (Present, Absent, Late, etc.)</a:t>
            </a:r>
            <a:endParaRPr lang="en-US"/>
          </a:p>
          <a:p>
            <a:r>
              <a:rPr lang="en-US"/>
              <a:t>    - Calculating attendance metrics (e.g., attendance rate, absenteeism rate)</a:t>
            </a:r>
            <a:endParaRPr lang="en-US"/>
          </a:p>
          <a:p>
            <a:endParaRPr lang="en-US"/>
          </a:p>
          <a:p>
            <a:r>
              <a:rPr lang="en-US"/>
              <a:t>4. Data Modeling: Design a data model to organize and structure the data, including:</a:t>
            </a:r>
            <a:endParaRPr lang="en-US"/>
          </a:p>
          <a:p>
            <a:r>
              <a:rPr lang="en-US"/>
              <a:t>    - Employee dimension table (employee ID, name, department, job title, etc.)</a:t>
            </a:r>
            <a:endParaRPr lang="en-US"/>
          </a:p>
          <a:p>
            <a:r>
              <a:rPr lang="en-US"/>
              <a:t>    - Attendance fact table (attendance status, date, employee ID, etc.)</a:t>
            </a:r>
            <a:endParaRPr lang="en-US"/>
          </a:p>
          <a:p>
            <a:r>
              <a:rPr lang="en-US"/>
              <a:t>    - Date dimension table (date, month, quarter, year, etc.)</a:t>
            </a:r>
            <a:endParaRPr lang="en-US"/>
          </a:p>
          <a:p>
            <a:endParaRPr lang="en-US"/>
          </a:p>
          <a:p>
            <a:r>
              <a:rPr lang="en-US"/>
              <a:t>5. Data Visualization: Create Excel charts and dashboards to visualize attendance trends, including:</a:t>
            </a:r>
            <a:endParaRPr lang="en-US"/>
          </a:p>
          <a:p>
            <a:r>
              <a:rPr lang="en-US"/>
              <a:t>    - Heatmaps to display attendance pattern</a:t>
            </a:r>
            <a:r>
              <a:rPr lang="en-IN" altLang="en-US"/>
              <a:t>.</a:t>
            </a:r>
            <a:endParaRPr lang="en-US"/>
          </a:p>
          <a:p>
            <a:r>
              <a:rPr lang="en-US"/>
              <a:t>    - Bar charts to compare attendance across departments or teams</a:t>
            </a:r>
            <a:endParaRPr lang="en-US"/>
          </a:p>
          <a:p>
            <a:r>
              <a:rPr lang="en-US"/>
              <a:t>    - Scatter plots to identify correlations between attendance and other factors (e.g., employee engagement, productivity)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015" y="208280"/>
            <a:ext cx="2437130" cy="7740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39465" y="20993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1266825"/>
            <a:ext cx="8688070" cy="4899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5" y="144145"/>
            <a:ext cx="10681335" cy="6254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875" y="1094740"/>
            <a:ext cx="8994775" cy="554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Visualizing Employee Attendance Trends with Excel Charts provides a powerful solution for organizations to gain insights into attendance patterns, identify areas for improvement, and make data-driven decisions. By leveraging Excel's data visualization capabilities, HR managers and leaders can:</a:t>
            </a:r>
            <a:endParaRPr lang="en-US"/>
          </a:p>
          <a:p>
            <a:endParaRPr lang="en-US"/>
          </a:p>
          <a:p>
            <a:r>
              <a:rPr lang="en-US"/>
              <a:t>- Track and analyze attendance trends over time</a:t>
            </a:r>
            <a:endParaRPr lang="en-US"/>
          </a:p>
          <a:p>
            <a:r>
              <a:rPr lang="en-US"/>
              <a:t>- Identify patterns and anomalies in attendance data</a:t>
            </a:r>
            <a:endParaRPr lang="en-US"/>
          </a:p>
          <a:p>
            <a:r>
              <a:rPr lang="en-US"/>
              <a:t>- Compare attendance across departments, teams, and employees</a:t>
            </a:r>
            <a:endParaRPr lang="en-US"/>
          </a:p>
          <a:p>
            <a:r>
              <a:rPr lang="en-US"/>
              <a:t>- Receive real-time alerts and notifications for unusual attendance patterns</a:t>
            </a:r>
            <a:endParaRPr lang="en-US"/>
          </a:p>
          <a:p>
            <a:r>
              <a:rPr lang="en-US"/>
              <a:t>- Make informed decisions to improve attendance, reduce absenteeism, and enhance employee engagement</a:t>
            </a:r>
            <a:endParaRPr lang="en-US"/>
          </a:p>
          <a:p>
            <a:endParaRPr lang="en-US"/>
          </a:p>
          <a:p>
            <a:r>
              <a:rPr lang="en-US"/>
              <a:t>The solution's interactive and dynamic dashboards, AI-powered attendance forecasting, and automated insights and recommendations enable organizations to:</a:t>
            </a:r>
            <a:endParaRPr lang="en-US"/>
          </a:p>
          <a:p>
            <a:endParaRPr lang="en-US"/>
          </a:p>
          <a:p>
            <a:r>
              <a:rPr lang="en-US"/>
              <a:t>- Proactively address attendance issues</a:t>
            </a:r>
            <a:endParaRPr lang="en-US"/>
          </a:p>
          <a:p>
            <a:r>
              <a:rPr lang="en-US"/>
              <a:t>- Optimize staffing and scheduling</a:t>
            </a:r>
            <a:endParaRPr lang="en-US"/>
          </a:p>
          <a:p>
            <a:r>
              <a:rPr lang="en-US"/>
              <a:t>- Enhance employee engagement and productivity</a:t>
            </a:r>
            <a:endParaRPr lang="en-US"/>
          </a:p>
          <a:p>
            <a:r>
              <a:rPr lang="en-US"/>
              <a:t>- Reduce costs associated with absenteeism and turnover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6200"/>
            <a:ext cx="12455525" cy="97853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38200" y="5080"/>
            <a:ext cx="3909695" cy="68072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677545"/>
            <a:ext cx="8593455" cy="1827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 Attendance Trends with Excel Charts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Analyze and visualize employee attendance trends to identify patterns, areas for improvement, and optimize attendance.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Solution: Interactive Excel dashboards, AI-powered attendance forecasting, and automated insights and recommendations.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Key Features: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Attendance heatmaps and charts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Real-time attendance tracking and alerts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AI-powered attendance forecasting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Automated insights and recommendations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Benefits: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Improved attendance and reduced absenteeism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Enhanced employee engagement and productivity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Optimized staffing and scheduling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Data-driven decision-making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Tools: Microsoft Excel, HR systems, and time-tracking software.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1447800"/>
            <a:ext cx="6962775" cy="4750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"As an HR Manager, I need to analyze and visualize employee attendance trends to identify patterns, anomalies, and areas for improvement. Currently, our attendance data is stored in a spreadsheet, but it's difficult to interpret and understand. I want to create interactive and informative charts in Excel that will help me:</a:t>
            </a:r>
            <a:endParaRPr lang="en-US"/>
          </a:p>
          <a:p>
            <a:endParaRPr lang="en-US"/>
          </a:p>
          <a:p>
            <a:r>
              <a:rPr lang="en-US"/>
              <a:t>- Identify employees with high absenteeism rates</a:t>
            </a:r>
            <a:endParaRPr lang="en-US"/>
          </a:p>
          <a:p>
            <a:r>
              <a:rPr lang="en-US"/>
              <a:t>- Detect trends in attendance patterns (e.g., days of the week, months, or seasons)</a:t>
            </a:r>
            <a:endParaRPr lang="en-US"/>
          </a:p>
          <a:p>
            <a:r>
              <a:rPr lang="en-US"/>
              <a:t>- Compare attendance rates across different departments and teams</a:t>
            </a:r>
            <a:endParaRPr lang="en-US"/>
          </a:p>
          <a:p>
            <a:r>
              <a:rPr lang="en-US"/>
              <a:t>- Track the effectiveness of attendance policies and initiatives</a:t>
            </a:r>
            <a:endParaRPr lang="en-US"/>
          </a:p>
          <a:p>
            <a:endParaRPr lang="en-US"/>
          </a:p>
          <a:p>
            <a:r>
              <a:rPr lang="en-US"/>
              <a:t>By visualizing our employee attendance trends, I aim to make data-driven decisions to improve attendance, reduce absenteeism, and enhance overall employee engagement and productivity."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7985" y="302895"/>
            <a:ext cx="5615305" cy="61658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167765"/>
            <a:ext cx="8374380" cy="5340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interactive and informative Excel dashboard to visualize employee attendance trends, enabling HR managers to identify patterns, anomalies, and areas for improvement.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attendance data from HR systems or spreadsheets.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Analysis: Clean, transform, and prepare data for visualization.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Chart Creation: Design and develop interactive Excel charts to display attendance trends, including: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 Attendance rates over time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 Absence frequencies by day/week/month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 Employee attendance comparisons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 Department-wise attendance trends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Dashboard Design: Create a user-friendly Excel dashboard to display charts and enable easy navigation.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Insights Generation: Identify key insights and recommendations for improving attendance and reducing absenteeism.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135" y="163830"/>
            <a:ext cx="5014595" cy="57658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02970" y="658495"/>
            <a:ext cx="8812530" cy="6155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1. HR Managers: Responsible for monitoring and improving employee attendance, they will use the dashboard to identify trends, patterns, and areas for improvement.</a:t>
            </a:r>
            <a:endParaRPr lang="en-US"/>
          </a:p>
          <a:p>
            <a:endParaRPr lang="en-US"/>
          </a:p>
          <a:p>
            <a:r>
              <a:rPr lang="en-US"/>
              <a:t>2. Team Leaders: Supervisors and team leads will utilize the dashboard to track attendance trends within their teams, identifying employees who may need support or guidance.</a:t>
            </a:r>
            <a:endParaRPr lang="en-US"/>
          </a:p>
          <a:p>
            <a:endParaRPr lang="en-US"/>
          </a:p>
          <a:p>
            <a:r>
              <a:rPr lang="en-US"/>
              <a:t>3. Department Heads: Department managers will use the dashboard to compare attendance trends across different departments, identifying best practices and areas for improvement.</a:t>
            </a:r>
            <a:endParaRPr lang="en-US"/>
          </a:p>
          <a:p>
            <a:endParaRPr lang="en-US"/>
          </a:p>
          <a:p>
            <a:r>
              <a:rPr lang="en-US"/>
              <a:t>4. Executive Leadership: Senior leaders will use the dashboard to gain a high-level understanding of attendance trends across the organization, informing strategic decisions and policy changes.</a:t>
            </a:r>
            <a:endParaRPr lang="en-US"/>
          </a:p>
          <a:p>
            <a:endParaRPr lang="en-US"/>
          </a:p>
          <a:p>
            <a:r>
              <a:rPr lang="en-US"/>
              <a:t>5. Operations Managers: Responsible for workforce planning and resource allocation, they will use the dashboard to optimize staffing and scheduling.</a:t>
            </a:r>
            <a:endParaRPr lang="en-US"/>
          </a:p>
          <a:p>
            <a:endParaRPr lang="en-US"/>
          </a:p>
          <a:p>
            <a:r>
              <a:rPr lang="en-US"/>
              <a:t>6. Employee Engagement Teams: Teams focused on employee experience and engagement will use the dashboard to identify areas where attendance trends may be impacting employee satisfaction and well-being</a:t>
            </a:r>
            <a:r>
              <a:rPr lang="en-IN" altLang="en-US"/>
              <a:t>.</a:t>
            </a:r>
            <a:endParaRPr lang="en-US"/>
          </a:p>
          <a:p>
            <a:r>
              <a:rPr lang="en-US"/>
              <a:t>These end users will benefit from the insights and recommendations generated by the Visualizing Employee Attendance Trends with Excel Charts project, enabling data-driven decisions to improve attendance, engagement, and productivity.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05" y="838200"/>
            <a:ext cx="206819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1524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153285" y="991235"/>
            <a:ext cx="8242300" cy="5764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Leveraging the power of Excel charts, our solution, "Attendance Insights," provides a comprehensive and interactive visualization of employee attendance trends, empowering HR managers, team leaders, and executives to make data-driven decisions.</a:t>
            </a:r>
            <a:endParaRPr lang="en-US"/>
          </a:p>
          <a:p>
            <a:r>
              <a:rPr lang="en-US"/>
              <a:t>Our Solution:</a:t>
            </a:r>
            <a:endParaRPr lang="en-US"/>
          </a:p>
          <a:p>
            <a:r>
              <a:rPr lang="en-US"/>
              <a:t>Attendance Insights is an Excel-based dashboard that:</a:t>
            </a:r>
            <a:endParaRPr lang="en-US"/>
          </a:p>
          <a:p>
            <a:endParaRPr lang="en-US"/>
          </a:p>
          <a:p>
            <a:r>
              <a:rPr lang="en-US"/>
              <a:t>1. Tracks and analyzes employee attendance patterns</a:t>
            </a:r>
            <a:endParaRPr lang="en-US"/>
          </a:p>
          <a:p>
            <a:r>
              <a:rPr lang="en-US"/>
              <a:t>2. Identifies trends, anomalies, and areas for improvement</a:t>
            </a:r>
            <a:endParaRPr lang="en-US"/>
          </a:p>
          <a:p>
            <a:r>
              <a:rPr lang="en-US"/>
              <a:t>3. Provides actionable insights for optimizing attendance and reducing absenteeism</a:t>
            </a:r>
            <a:r>
              <a:rPr lang="en-IN" altLang="en-US"/>
              <a:t>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 Value Proposition:</a:t>
            </a:r>
            <a:endParaRPr lang="en-IN" altLang="en-US"/>
          </a:p>
          <a:p>
            <a:r>
              <a:rPr lang="en-IN" altLang="en-US"/>
              <a:t>Attendance Insights offers the following value to organizations:</a:t>
            </a:r>
            <a:endParaRPr lang="en-IN" altLang="en-US"/>
          </a:p>
          <a:p>
            <a:r>
              <a:rPr lang="en-IN" altLang="en-US"/>
              <a:t>1. Improved Attendance: Data-driven insights to reduce absenteeism and improve attendance rates</a:t>
            </a:r>
            <a:endParaRPr lang="en-IN" altLang="en-US"/>
          </a:p>
          <a:p>
            <a:r>
              <a:rPr lang="en-IN" altLang="en-US"/>
              <a:t>2. Enhanced Productivity: Optimize staffing and scheduling to maximize productivity</a:t>
            </a:r>
            <a:endParaRPr lang="en-IN" altLang="en-US"/>
          </a:p>
          <a:p>
            <a:r>
              <a:rPr lang="en-IN" altLang="en-US"/>
              <a:t>3. Increased Efficiency: Streamline HR processes and reduce administrative burdens</a:t>
            </a:r>
            <a:endParaRPr lang="en-IN" altLang="en-US"/>
          </a:p>
          <a:p>
            <a:r>
              <a:rPr lang="en-IN" altLang="en-US"/>
              <a:t>4. Better Decision-Making: Empower leaders with actionable insights for informed decision-making</a:t>
            </a:r>
            <a:endParaRPr lang="en-IN" altLang="en-US"/>
          </a:p>
          <a:p>
            <a:r>
              <a:rPr lang="en-IN" altLang="en-US"/>
              <a:t>5. Cost Savings: Reduce costs associated with absenteeism, turnover, and recruitment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76200"/>
            <a:ext cx="10932160" cy="738505"/>
          </a:xfrm>
        </p:spPr>
        <p:txBody>
          <a:bodyPr wrap="square"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348615" y="779780"/>
            <a:ext cx="10366375" cy="9811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Description: This dataset contains employee attendance records, including dates, attendance status, and relevant employee information.</a:t>
            </a:r>
            <a:endParaRPr lang="en-US"/>
          </a:p>
          <a:p>
            <a:endParaRPr lang="en-US"/>
          </a:p>
          <a:p>
            <a:r>
              <a:rPr lang="en-US"/>
              <a:t>Columns:</a:t>
            </a:r>
            <a:endParaRPr lang="en-US"/>
          </a:p>
          <a:p>
            <a:r>
              <a:rPr lang="en-US"/>
              <a:t>1. Employee ID (unique identifier for each employee)</a:t>
            </a:r>
            <a:endParaRPr lang="en-US"/>
          </a:p>
          <a:p>
            <a:r>
              <a:rPr lang="en-US"/>
              <a:t>2. Name (employee name)</a:t>
            </a:r>
            <a:endParaRPr lang="en-US"/>
          </a:p>
          <a:p>
            <a:r>
              <a:rPr lang="en-US"/>
              <a:t>3. Date (attendance date)</a:t>
            </a:r>
            <a:endParaRPr lang="en-US"/>
          </a:p>
          <a:p>
            <a:r>
              <a:rPr lang="en-US"/>
              <a:t>4. Attendance Status (Present, Absent, Late, or Left Early)</a:t>
            </a:r>
            <a:endParaRPr lang="en-US"/>
          </a:p>
          <a:p>
            <a:r>
              <a:rPr lang="en-US"/>
              <a:t>5. Department (employee's department)</a:t>
            </a:r>
            <a:endParaRPr lang="en-US"/>
          </a:p>
          <a:p>
            <a:r>
              <a:rPr lang="en-US"/>
              <a:t>6. Job Title (employee's job title)</a:t>
            </a:r>
            <a:endParaRPr lang="en-US"/>
          </a:p>
          <a:p>
            <a:r>
              <a:rPr lang="en-US"/>
              <a:t>7. Location (employee's work location)</a:t>
            </a:r>
            <a:endParaRPr lang="en-US"/>
          </a:p>
          <a:p>
            <a:r>
              <a:rPr lang="en-US"/>
              <a:t>8. Reason for Absence (optional, reason for absence, e.g., sick leave, vacation, etc.)</a:t>
            </a:r>
            <a:endParaRPr lang="en-US"/>
          </a:p>
          <a:p>
            <a:endParaRPr lang="en-US"/>
          </a:p>
          <a:p>
            <a:r>
              <a:rPr lang="en-US"/>
              <a:t>Sample Data:</a:t>
            </a:r>
            <a:endParaRPr lang="en-US"/>
          </a:p>
          <a:p>
            <a:r>
              <a:rPr lang="en-US"/>
              <a:t>| Employee ID | Name | Date | Attendance Status | Department | Job Title | Location | Reason for Absence |</a:t>
            </a:r>
            <a:endParaRPr lang="en-US"/>
          </a:p>
          <a:p>
            <a:r>
              <a:rPr lang="en-US"/>
              <a:t>| --- | --- | --- | --- | --- | --- | --- | --- |</a:t>
            </a:r>
            <a:endParaRPr lang="en-US"/>
          </a:p>
          <a:p>
            <a:r>
              <a:rPr lang="en-US"/>
              <a:t>| 101 | John Doe | 2022-01-01 | Present | Sales | Sales Representative | New York |  |</a:t>
            </a:r>
            <a:endParaRPr lang="en-US"/>
          </a:p>
          <a:p>
            <a:r>
              <a:rPr lang="en-US"/>
              <a:t>| 102 | Jane Smith | 2022-01-01 | Absent | Marketing | Marketing Manager | London | Sick Leave |</a:t>
            </a:r>
            <a:endParaRPr lang="en-US"/>
          </a:p>
          <a:p>
            <a:r>
              <a:rPr lang="en-US"/>
              <a:t>| 103 | Bob Johnson | 2022-01-02 | Late | IT | Software Engineer | San Francisco |  |</a:t>
            </a:r>
            <a:endParaRPr lang="en-US"/>
          </a:p>
          <a:p>
            <a:r>
              <a:rPr lang="en-US"/>
              <a:t>| ... | ... | ... | ... | ... | ... | ... | ... |</a:t>
            </a:r>
            <a:endParaRPr lang="en-US"/>
          </a:p>
          <a:p>
            <a:endParaRPr lang="en-US"/>
          </a:p>
          <a:p>
            <a:r>
              <a:rPr lang="en-US"/>
              <a:t>Data Size: Approximately 10,000 rows (employee attendance records)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4040505"/>
            <a:ext cx="1564640" cy="27603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125" y="163195"/>
            <a:ext cx="8855075" cy="4635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16255" y="849630"/>
            <a:ext cx="9529445" cy="1710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Interactive and Dynamic Attendance Heatmap</a:t>
            </a:r>
            <a:endParaRPr lang="en-US"/>
          </a:p>
          <a:p>
            <a:endParaRPr lang="en-US"/>
          </a:p>
          <a:p>
            <a:r>
              <a:rPr lang="en-US"/>
              <a:t>- A visually striking, color-coded heatmap that displays attendance patterns across different departments, teams, and employees.</a:t>
            </a:r>
            <a:endParaRPr lang="en-US"/>
          </a:p>
          <a:p>
            <a:r>
              <a:rPr lang="en-US"/>
              <a:t>- Enables users to easily identify trends, anomalies, and areas for improvement at a glance.</a:t>
            </a:r>
            <a:endParaRPr lang="en-US"/>
          </a:p>
          <a:p>
            <a:r>
              <a:rPr lang="en-US"/>
              <a:t>- Allows for drill-down capabilities to explore attendance details by employee, department, or date range.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700530" y="2708275"/>
            <a:ext cx="8364220" cy="1694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Automated Attendance Insights and Recommendations</a:t>
            </a:r>
            <a:endParaRPr lang="en-US"/>
          </a:p>
          <a:p>
            <a:endParaRPr lang="en-US"/>
          </a:p>
          <a:p>
            <a:r>
              <a:rPr lang="en-US"/>
              <a:t>- AI-driven insights and recommendations for improving attendance, reducing</a:t>
            </a:r>
            <a:r>
              <a:rPr lang="en-IN" altLang="en-US"/>
              <a:t>  </a:t>
            </a:r>
            <a:r>
              <a:rPr lang="en-US"/>
              <a:t>absenteeism, and enhancing employee engagement.</a:t>
            </a:r>
            <a:endParaRPr lang="en-US"/>
          </a:p>
          <a:p>
            <a:r>
              <a:rPr lang="en-US"/>
              <a:t>- Automatically identifies root causes of attendance issues and suggests targeted interventions.</a:t>
            </a:r>
            <a:endParaRPr lang="en-US"/>
          </a:p>
          <a:p>
            <a:r>
              <a:rPr lang="en-US"/>
              <a:t>- Enables data-driven decision-making for HR initiatives and policy adjustments.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692910" y="4824095"/>
            <a:ext cx="7646670" cy="1848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Real-Time Attendance Tracking and Alerts</a:t>
            </a:r>
            <a:endParaRPr lang="en-US"/>
          </a:p>
          <a:p>
            <a:endParaRPr lang="en-US"/>
          </a:p>
          <a:p>
            <a:r>
              <a:rPr lang="en-US"/>
              <a:t>- Live attendance tracking and instant alerts for unusual attendance patterns or absenteeism.</a:t>
            </a:r>
            <a:endParaRPr lang="en-US"/>
          </a:p>
          <a:p>
            <a:r>
              <a:rPr lang="en-US"/>
              <a:t>- Enables prompt action to address attendance issues, reducing the impact on productivity and operations.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9364</Words>
  <Application>WPS Presentation</Application>
  <PresentationFormat>Widescreen</PresentationFormat>
  <Paragraphs>219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pavie</cp:lastModifiedBy>
  <cp:revision>21</cp:revision>
  <dcterms:created xsi:type="dcterms:W3CDTF">2024-03-29T15:07:00Z</dcterms:created>
  <dcterms:modified xsi:type="dcterms:W3CDTF">2024-08-30T17:03:06Z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5C8A2CD4DD8C4404B0BA4F63CE03EAFE_13</vt:lpwstr>
  </property>
  <property fmtid="{D5CDD505-2E9C-101B-9397-08002B2CF9AE}" pid="5" name="KSOProductBuildVer">
    <vt:lpwstr>1033-12.2.0.13472</vt:lpwstr>
  </property>
</Properties>
</file>