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70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 yogadharshini.m</a:t>
            </a:r>
            <a:endParaRPr lang="en-US" sz="2400" dirty="0"/>
          </a:p>
          <a:p>
            <a:r>
              <a:rPr lang="en-US" sz="2400" dirty="0"/>
              <a:t>REGISTER NO:312217091(asunm1659312217091)</a:t>
            </a:r>
          </a:p>
          <a:p>
            <a:r>
              <a:rPr lang="en-US" sz="2400" dirty="0"/>
              <a:t>DEPARTMENT:B.com general</a:t>
            </a:r>
          </a:p>
          <a:p>
            <a:r>
              <a:rPr lang="en-US" sz="2400" dirty="0"/>
              <a:t>COLLEGE Shri krishnaswamy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ED1C8B-430C-7661-78AE-98E9DB972FF9}"/>
              </a:ext>
            </a:extLst>
          </p:cNvPr>
          <p:cNvSpPr txBox="1"/>
          <p:nvPr/>
        </p:nvSpPr>
        <p:spPr>
          <a:xfrm>
            <a:off x="3732751" y="525141"/>
            <a:ext cx="6102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MODELLING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987731-49C3-0955-3298-67CCF5F38809}"/>
              </a:ext>
            </a:extLst>
          </p:cNvPr>
          <p:cNvSpPr txBox="1"/>
          <p:nvPr/>
        </p:nvSpPr>
        <p:spPr>
          <a:xfrm>
            <a:off x="1259541" y="1791703"/>
            <a:ext cx="610496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Modelling:Modeling</a:t>
            </a:r>
            <a:r>
              <a:rPr lang="en-US" dirty="0"/>
              <a:t> for Visualizing Employee Attendance involves designing a structured framework that represents the data, processes, and relationships necessary to generate meaningful visual insights. 1. Data Modeling:   Entity-Relationship Diagram (ERD):     Entities:       Employee: Attributes include Employee ID, Name, Department, Job Title, Date of Hire, Employment Type.       Attendance Record: Attributes include Attendance ID, Date, Clock-In Time, Clock-Out Time, Work Hours, Attendance Status, Employee ID (foreign key).       Leave Record: Attributes include Leave ID, Employee ID (foreign key), Leave Type, Leave Start Date, Leave End Date, Approval Status.       Shift: Attributes include Shift ID, Shift Start Time, Shift End Time, Break Duration, Employee ID (foreign key).         2. Data Processing Model:   ETL (Extract, Transform, Load) Process:     Extract: Pull raw attendance and employee data from HR systems, time-tracking software, and other relevant databases.     Transform: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096AE5-F5AD-4458-D67E-EA46BB7DD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362" y="1281112"/>
            <a:ext cx="71532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133163-AE21-6060-94FA-3C6F11338E95}"/>
              </a:ext>
            </a:extLst>
          </p:cNvPr>
          <p:cNvSpPr txBox="1"/>
          <p:nvPr/>
        </p:nvSpPr>
        <p:spPr>
          <a:xfrm>
            <a:off x="3052482" y="2703783"/>
            <a:ext cx="61049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Conclusion:In</a:t>
            </a:r>
            <a:r>
              <a:rPr lang="en-US" dirty="0"/>
              <a:t> conclusion, visualizing employee attendance provides valuable insights into patterns, trends, and potential issues related to workforce management. Effective visualization helps in making informed decisions and promoting a culture of accountability and transparency within the workplace.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 flipH="1" flipV="1">
            <a:off x="6696071" y="10552895"/>
            <a:ext cx="2657475" cy="1370164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933513" y="1518285"/>
            <a:ext cx="10599146" cy="328679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r>
              <a:rPr lang="en-US" sz="4250" spc="25" dirty="0"/>
              <a:t>.</a:t>
            </a:r>
            <a:br>
              <a:rPr lang="en-US" sz="4250" spc="25" dirty="0"/>
            </a:br>
            <a:br>
              <a:rPr lang="en-US" sz="4250" spc="25" dirty="0"/>
            </a:br>
            <a:r>
              <a:rPr lang="en-US" sz="4250" spc="25" dirty="0">
                <a:solidFill>
                  <a:schemeClr val="accent4"/>
                </a:solidFill>
              </a:rPr>
              <a:t>Visualizing Employee attendance </a:t>
            </a:r>
            <a:br>
              <a:rPr lang="en-US" sz="4250" spc="25" dirty="0">
                <a:solidFill>
                  <a:schemeClr val="accent4"/>
                </a:solidFill>
              </a:rPr>
            </a:br>
            <a:r>
              <a:rPr lang="en-US" sz="4250" spc="25" dirty="0">
                <a:solidFill>
                  <a:schemeClr val="accent4"/>
                </a:solidFill>
              </a:rPr>
              <a:t> Trends with excel charts </a:t>
            </a:r>
            <a:br>
              <a:rPr lang="en-US" sz="4250" spc="25" dirty="0"/>
            </a:b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70B29E-AC9C-8577-30E4-772C0724A273}"/>
              </a:ext>
            </a:extLst>
          </p:cNvPr>
          <p:cNvSpPr txBox="1"/>
          <p:nvPr/>
        </p:nvSpPr>
        <p:spPr>
          <a:xfrm>
            <a:off x="3895163" y="658016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PROJECT STATEMENT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629D7E-B159-A2BA-CD68-9D467A0F1E06}"/>
              </a:ext>
            </a:extLst>
          </p:cNvPr>
          <p:cNvSpPr txBox="1"/>
          <p:nvPr/>
        </p:nvSpPr>
        <p:spPr>
          <a:xfrm>
            <a:off x="3052481" y="2277035"/>
            <a:ext cx="536345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Project </a:t>
            </a:r>
            <a:r>
              <a:rPr lang="en-US" dirty="0" err="1"/>
              <a:t>title:Visualizing</a:t>
            </a:r>
            <a:r>
              <a:rPr lang="en-US" dirty="0"/>
              <a:t> Employee </a:t>
            </a:r>
            <a:r>
              <a:rPr lang="en-US" dirty="0" err="1"/>
              <a:t>Attendance:Visualizing</a:t>
            </a:r>
            <a:r>
              <a:rPr lang="en-US" dirty="0"/>
              <a:t> employee attendance can be done effectively using several methods. Here are some common approaches:1. Heat Maps: These show attendance trends over time, highlighting periods of high and low attendance with varying colors. They can help identify patterns or issues with attendance.2. *Bar Charts*: These can display attendance data for different time periods (daily, weekly, monthly) or across different departments or teams.</a:t>
            </a:r>
          </a:p>
        </p:txBody>
      </p:sp>
    </p:spTree>
    <p:extLst>
      <p:ext uri="{BB962C8B-B14F-4D97-AF65-F5344CB8AC3E}">
        <p14:creationId xmlns:p14="http://schemas.microsoft.com/office/powerpoint/2010/main" val="1159059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Objective:
To create a visual tool that effectively tracks and displays employee attendance, allowing HR and management to monitor patterns, identify issues, and make informed decisions.
Scope:
- *Data Collection:*
  - Gather data on employee attendance, including clock-in/out times, absences, and late arrivals.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D6A20A-D585-A49C-AC51-E646477FA697}"/>
              </a:ext>
            </a:extLst>
          </p:cNvPr>
          <p:cNvSpPr txBox="1"/>
          <p:nvPr/>
        </p:nvSpPr>
        <p:spPr>
          <a:xfrm>
            <a:off x="905436" y="2019300"/>
            <a:ext cx="610496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Who are the end </a:t>
            </a:r>
            <a:r>
              <a:rPr lang="en-US" dirty="0" err="1"/>
              <a:t>users:The</a:t>
            </a:r>
            <a:r>
              <a:rPr lang="en-US" dirty="0"/>
              <a:t> end users for the "Visualizing Employee Attendance" project typically include:1. *HR Managers and Staff:*   - *Primary Users* who will utilize the tool to monitor attendance, manage employee records, and identify trends related to absenteeism and punctuality.   - They may also use the visualizations for performance reviews and compliance reporting.2. *Department Managers and Team Leaders:*   - They use the tool to track their team's attendance, identify any patterns or issues, and manage team productivity.   - The data can help in scheduling, managing workloads, and addressing attendance-related concerns with employees.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C2F4E3-AC64-5104-CE35-39AD303E8779}"/>
              </a:ext>
            </a:extLst>
          </p:cNvPr>
          <p:cNvSpPr txBox="1"/>
          <p:nvPr/>
        </p:nvSpPr>
        <p:spPr>
          <a:xfrm>
            <a:off x="3052482" y="2288285"/>
            <a:ext cx="61049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Our solution and it's value </a:t>
            </a:r>
            <a:r>
              <a:rPr lang="en-US" dirty="0" err="1"/>
              <a:t>proposition:Our</a:t>
            </a:r>
            <a:r>
              <a:rPr lang="en-US" dirty="0"/>
              <a:t> solution is a comprehensive, data-driven Key Features:- *Real-time Data Integration:* Automatically syncs with HR systems to ensure up-to-date attendance records.- *Interactive Dashboards:* User-friendly interfaces that display attendance metrics, trends, and patterns across various departments and timeframes.- *Customizable </a:t>
            </a:r>
            <a:r>
              <a:rPr lang="en-US" dirty="0" err="1"/>
              <a:t>Views:Allows</a:t>
            </a:r>
            <a:r>
              <a:rPr lang="en-US" dirty="0"/>
              <a:t> users to filter data by department, role, date range, and other relevant criteria.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AE17B4-B3DF-7238-A23D-F6DC48446E84}"/>
              </a:ext>
            </a:extLst>
          </p:cNvPr>
          <p:cNvSpPr txBox="1"/>
          <p:nvPr/>
        </p:nvSpPr>
        <p:spPr>
          <a:xfrm>
            <a:off x="3052482" y="2011286"/>
            <a:ext cx="607133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Dataset description :Here's a description of the dataset required for the "Visualizing Employee Attendance" </a:t>
            </a:r>
            <a:r>
              <a:rPr lang="en-US" dirty="0" err="1"/>
              <a:t>project:Dataset</a:t>
            </a:r>
            <a:r>
              <a:rPr lang="en-US" dirty="0"/>
              <a:t> Description for Visualizing Employee Attendance1. Employee Information:   Employee ID: Unique identifier for each employee.   - *Name:* Full name of the employee.   - </a:t>
            </a:r>
            <a:r>
              <a:rPr lang="en-US" dirty="0" err="1"/>
              <a:t>Department:The</a:t>
            </a:r>
            <a:r>
              <a:rPr lang="en-US" dirty="0"/>
              <a:t> </a:t>
            </a:r>
            <a:r>
              <a:rPr lang="en-US" dirty="0" err="1"/>
              <a:t>deparDataset</a:t>
            </a:r>
            <a:r>
              <a:rPr lang="en-US" dirty="0"/>
              <a:t> description :
Here’s a description of the dataset required for the “Visualizing Employee Attendance” project:
Dataset Description for Visualizing Employee Attendance
1. Employee Information:
   Employee ID: Unique identifier for each employee.
   - *Name:* Full name of the employee.
   - </a:t>
            </a:r>
            <a:r>
              <a:rPr lang="en-US" dirty="0" err="1"/>
              <a:t>Department:The</a:t>
            </a:r>
            <a:r>
              <a:rPr lang="en-US" dirty="0"/>
              <a:t> department or team the employee belongs to.
   - Job </a:t>
            </a:r>
            <a:r>
              <a:rPr lang="en-US" dirty="0" err="1"/>
              <a:t>Title:The</a:t>
            </a:r>
            <a:r>
              <a:rPr lang="en-US" dirty="0"/>
              <a:t> </a:t>
            </a:r>
            <a:r>
              <a:rPr lang="en-US" dirty="0" err="1"/>
              <a:t>rolttendance</a:t>
            </a:r>
            <a:r>
              <a:rPr lang="en-US" dirty="0"/>
              <a:t> Records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C28CDC-136E-275E-AEB9-D85B31A63ECC}"/>
              </a:ext>
            </a:extLst>
          </p:cNvPr>
          <p:cNvSpPr txBox="1"/>
          <p:nvPr/>
        </p:nvSpPr>
        <p:spPr>
          <a:xfrm>
            <a:off x="1927505" y="1390025"/>
            <a:ext cx="610496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"wow" in our solution :The "wow" factor in our solution for Visualizing Employee Attendance lies in its ability to go beyond standard attendance tracking, offering features that significantly enhance user experience, decision-making, and operational efficiency. Here are the key aspects that deliver the "wow" factor:1. Predictive Analytics and AI Integration:   Future Attendance Forecasting:* Using machine learning algorithms, the tool predicts future attendance trends based on historical data, helping managers anticipate and address potential absenteeism before it becomes an issue.   2. Real-Time Collaboration and Communication:   Live Dashboards: Managers and HR staff can access real-time attendance data, enabling them to respond instantly to issues as they arise.   3. Employee Self-Service Portal:   Personalized Attendance Insights: Employees have access to a dashboard that shows their own attendance trends, comparison to team averages, and potential impacts on their performance evaluations.   4. Customization and Flexibility: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TITLE.  Visualizing Employee attendance   Trends with excel charts  </vt:lpstr>
      <vt:lpstr>AGENDA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jayalakshmi160205@gmail.com</cp:lastModifiedBy>
  <cp:revision>17</cp:revision>
  <dcterms:created xsi:type="dcterms:W3CDTF">2024-03-29T15:07:22Z</dcterms:created>
  <dcterms:modified xsi:type="dcterms:W3CDTF">2024-08-30T14:54:05Z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