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 DHANALAKSHMI S</a:t>
            </a:r>
          </a:p>
          <a:p>
            <a:r>
              <a:rPr lang="en-US" sz="2400" dirty="0"/>
              <a:t>REGISTER NO </a:t>
            </a:r>
            <a:r>
              <a:rPr lang="en-US" sz="2400"/>
              <a:t>: 312217183/</a:t>
            </a:r>
            <a:r>
              <a:rPr lang="en-US" sz="2400" dirty="0"/>
              <a:t>User Id </a:t>
            </a:r>
            <a:r>
              <a:rPr lang="en-US" sz="2400"/>
              <a:t>:asunm1659312217183</a:t>
            </a:r>
            <a:endParaRPr lang="en-US" sz="2400" dirty="0"/>
          </a:p>
          <a:p>
            <a:r>
              <a:rPr lang="en-US" sz="2400" dirty="0"/>
              <a:t>DEPARTMENT : B.COM (GENERAL)</a:t>
            </a:r>
          </a:p>
          <a:p>
            <a:r>
              <a:rPr lang="en-US" sz="2400" dirty="0"/>
              <a:t>COLLEGE : SHRI KRISHNASWAMY COLLEGE FOR WOMEN</a:t>
            </a:r>
          </a:p>
        </p:txBody>
      </p:sp>
      <p:sp>
        <p:nvSpPr>
          <p:cNvPr id="8" name="object 9">
            <a:extLst>
              <a:ext uri="{FF2B5EF4-FFF2-40B4-BE49-F238E27FC236}">
                <a16:creationId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1032</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Dhanalakshmi s</cp:lastModifiedBy>
  <cp:revision>18</cp:revision>
  <dcterms:created xsi:type="dcterms:W3CDTF">2024-03-29T15:07:22Z</dcterms:created>
  <dcterms:modified xsi:type="dcterms:W3CDTF">2024-09-10T11:14:33Z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