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</a:t>
            </a: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 performance</a:t>
            </a: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 analysis 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C0504D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9BBB59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10/1/2024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22297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3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320421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377891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941259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91517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99972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68753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264636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939595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357440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674516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307903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72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67068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16136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6090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391297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46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7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8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52594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33523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498938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743905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65515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46791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26198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614124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970521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10/1/2024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07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pic>
        <p:nvPicPr>
          <p:cNvPr id="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1" name="矩形"/>
          <p:cNvSpPr>
            <a:spLocks/>
          </p:cNvSpPr>
          <p:nvPr/>
        </p:nvSpPr>
        <p:spPr>
          <a:xfrm rot="0">
            <a:off x="874296" y="1752599"/>
            <a:ext cx="11278871" cy="2987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STUDENT NAME: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PRAVEENKUMAR. L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REGISTER NO: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3122173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92,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COMMERCE with CA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COLLEGE: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SRI MALOLAN COLLEGE OF ARTS &amp; SCIENCE, MADURANTAKAM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42" name="文本框"/>
          <p:cNvSpPr>
            <a:spLocks noGrp="1"/>
          </p:cNvSpPr>
          <p:nvPr>
            <p:ph type="ctrTitle"/>
          </p:nvPr>
        </p:nvSpPr>
        <p:spPr>
          <a:xfrm rot="0">
            <a:off x="1905000" y="597528"/>
            <a:ext cx="7543800" cy="6714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5" name="文本框"/>
          <p:cNvSpPr txBox="1">
            <a:spLocks/>
          </p:cNvSpPr>
          <p:nvPr/>
        </p:nvSpPr>
        <p:spPr>
          <a:xfrm rot="0">
            <a:off x="4514781" y="2857456"/>
            <a:ext cx="4762427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asunm1661312217392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61990356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609600" y="0"/>
            <a:ext cx="3984624" cy="7521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5" name="矩形"/>
          <p:cNvSpPr>
            <a:spLocks/>
          </p:cNvSpPr>
          <p:nvPr/>
        </p:nvSpPr>
        <p:spPr>
          <a:xfrm rot="0">
            <a:off x="1721827" y="1145041"/>
            <a:ext cx="8848725" cy="456791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collection</a:t>
            </a:r>
            <a:endParaRPr lang="en-US" altLang="zh-CN" sz="2000" b="1" i="0" u="none" strike="noStrike" kern="1200" cap="none" spc="5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1. Downloaded from </a:t>
            </a:r>
            <a:r>
              <a:rPr lang="en-US" altLang="zh-CN" sz="2000" b="0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Edunet</a:t>
            </a:r>
            <a:r>
              <a:rPr lang="en-US" altLang="zh-CN" sz="2000" b="0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dashboard in excel sheet</a:t>
            </a:r>
            <a:endParaRPr lang="en-US" altLang="zh-CN" sz="2000" b="0" i="0" u="none" strike="noStrike" kern="1200" cap="none" spc="5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 collection</a:t>
            </a:r>
            <a:endParaRPr lang="en-US" altLang="zh-CN" sz="2000" b="1" i="0" u="none" strike="noStrike" kern="1200" cap="none" spc="5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1. Conditional formatting </a:t>
            </a:r>
            <a:endParaRPr lang="en-US" altLang="zh-CN" sz="2000" b="0" i="0" u="none" strike="noStrike" kern="1200" cap="none" spc="5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2. Highlight important topics </a:t>
            </a:r>
            <a:endParaRPr lang="en-US" altLang="zh-CN" sz="2000" b="0" i="0" u="none" strike="noStrike" kern="1200" cap="none" spc="5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cleaning</a:t>
            </a:r>
            <a:endParaRPr lang="en-US" altLang="zh-CN" sz="2000" b="1" i="0" u="none" strike="noStrike" kern="1200" cap="none" spc="5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1. Identified the missing values</a:t>
            </a:r>
            <a:endParaRPr lang="en-US" altLang="zh-CN" sz="2000" b="0" i="0" u="none" strike="noStrike" kern="1200" cap="none" spc="5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2. Filter out missing values</a:t>
            </a:r>
            <a:endParaRPr lang="en-US" altLang="zh-CN" sz="2000" b="0" i="0" u="none" strike="noStrike" kern="1200" cap="none" spc="5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</a:t>
            </a:r>
            <a:endParaRPr lang="en-US" altLang="zh-CN" sz="2000" b="1" i="0" u="none" strike="noStrike" kern="1200" cap="none" spc="5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1. Created a formula</a:t>
            </a:r>
            <a:endParaRPr lang="en-US" altLang="zh-CN" sz="2000" b="0" i="0" u="none" strike="noStrike" kern="1200" cap="none" spc="5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Summary</a:t>
            </a:r>
            <a:endParaRPr lang="en-US" altLang="zh-CN" sz="2000" b="1" i="0" u="none" strike="noStrike" kern="1200" cap="none" spc="5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1. Pivot table</a:t>
            </a:r>
            <a:endParaRPr lang="en-US" altLang="zh-CN" sz="2000" b="0" i="0" u="none" strike="noStrike" kern="1200" cap="none" spc="5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</a:t>
            </a:r>
            <a:r>
              <a:rPr lang="en-US" altLang="zh-CN" sz="2000" b="1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visualization</a:t>
            </a:r>
            <a:endParaRPr lang="en-US" altLang="zh-CN" sz="2000" b="1" i="0" u="none" strike="noStrike" kern="1200" cap="none" spc="5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1. Graph</a:t>
            </a:r>
            <a:endParaRPr lang="zh-CN" altLang="en-US" sz="2000" b="0" i="0" u="none" strike="noStrike" kern="1200" cap="none" spc="5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617530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3664268" cy="7521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32" name="图表"/>
          <p:cNvGraphicFramePr/>
          <p:nvPr/>
        </p:nvGraphicFramePr>
        <p:xfrm>
          <a:off x="1295399" y="1402080"/>
          <a:ext cx="7768590" cy="42367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515295194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34" name="矩形"/>
          <p:cNvSpPr>
            <a:spLocks/>
          </p:cNvSpPr>
          <p:nvPr/>
        </p:nvSpPr>
        <p:spPr>
          <a:xfrm rot="0">
            <a:off x="1600200" y="1600200"/>
            <a:ext cx="6858000" cy="50119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While we compare the performance of the employees, the number of employees is highly performed of the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organisation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b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should motivate the employees of the other sectors by giving different kinds of tasks based on their strengths, in order to improve the standard of the organization.</a:t>
            </a:r>
            <a:b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8469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sp>
        <p:nvSpPr>
          <p:cNvPr id="6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1" name="文本框"/>
          <p:cNvSpPr>
            <a:spLocks noGrp="1"/>
          </p:cNvSpPr>
          <p:nvPr>
            <p:ph type="title"/>
          </p:nvPr>
        </p:nvSpPr>
        <p:spPr>
          <a:xfrm rot="0">
            <a:off x="1339849" y="882512"/>
            <a:ext cx="4756151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grpSp>
        <p:nvGrpSpPr>
          <p:cNvPr id="64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6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63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6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66" name="矩形"/>
          <p:cNvSpPr>
            <a:spLocks/>
          </p:cNvSpPr>
          <p:nvPr/>
        </p:nvSpPr>
        <p:spPr>
          <a:xfrm rot="0">
            <a:off x="774943" y="2435721"/>
            <a:ext cx="8750056" cy="1424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</a:t>
            </a:r>
            <a:endParaRPr lang="en-US" altLang="zh-CN" sz="4400" b="1" i="0" u="none" strike="noStrike" kern="1200" cap="none" spc="0" baseline="0">
              <a:solidFill>
                <a:srgbClr val="0F0F0F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82380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7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8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5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6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8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9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0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81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8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85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83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4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6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3009899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8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8" name="矩形"/>
          <p:cNvSpPr>
            <a:spLocks/>
          </p:cNvSpPr>
          <p:nvPr/>
        </p:nvSpPr>
        <p:spPr>
          <a:xfrm rot="0">
            <a:off x="2950512" y="1001562"/>
            <a:ext cx="5029200" cy="5234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54102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"/>
          <p:cNvGrpSpPr>
            <a:grpSpLocks/>
          </p:cNvGrpSpPr>
          <p:nvPr/>
        </p:nvGrpSpPr>
        <p:grpSpPr>
          <a:xfrm>
            <a:off x="8348761" y="2743200"/>
            <a:ext cx="2762248" cy="3257550"/>
            <a:chOff x="8348761" y="2743200"/>
            <a:chExt cx="2762248" cy="3257550"/>
          </a:xfrm>
        </p:grpSpPr>
        <p:sp>
          <p:nvSpPr>
            <p:cNvPr id="89" name="曲线"/>
            <p:cNvSpPr>
              <a:spLocks/>
            </p:cNvSpPr>
            <p:nvPr/>
          </p:nvSpPr>
          <p:spPr>
            <a:xfrm rot="0">
              <a:off x="9710836" y="5172075"/>
              <a:ext cx="457198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710836" y="5705474"/>
              <a:ext cx="180974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9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348761" y="2743200"/>
              <a:ext cx="2762248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93" name="文本框"/>
          <p:cNvSpPr>
            <a:spLocks noGrp="1"/>
          </p:cNvSpPr>
          <p:nvPr>
            <p:ph type="title"/>
          </p:nvPr>
        </p:nvSpPr>
        <p:spPr>
          <a:xfrm rot="0">
            <a:off x="459104" y="304800"/>
            <a:ext cx="716089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9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9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6" name="矩形"/>
          <p:cNvSpPr>
            <a:spLocks/>
          </p:cNvSpPr>
          <p:nvPr/>
        </p:nvSpPr>
        <p:spPr>
          <a:xfrm rot="0">
            <a:off x="1780174" y="1076247"/>
            <a:ext cx="6705600" cy="53397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analysis is created by employee achievements, tracks the performance of the employees, to motivate employees like increments, promotions, in case low-performance employees we will motivate to do better effective manner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analysis helps focus on the growth of the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organisation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as well as employee personnel growth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86710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"/>
          <p:cNvGrpSpPr>
            <a:grpSpLocks/>
          </p:cNvGrpSpPr>
          <p:nvPr/>
        </p:nvGrpSpPr>
        <p:grpSpPr>
          <a:xfrm>
            <a:off x="8536404" y="2657474"/>
            <a:ext cx="3533774" cy="3810000"/>
            <a:chOff x="8536404" y="2657474"/>
            <a:chExt cx="3533774" cy="3810000"/>
          </a:xfrm>
        </p:grpSpPr>
        <p:sp>
          <p:nvSpPr>
            <p:cNvPr id="97" name="曲线"/>
            <p:cNvSpPr>
              <a:spLocks/>
            </p:cNvSpPr>
            <p:nvPr/>
          </p:nvSpPr>
          <p:spPr>
            <a:xfrm rot="0">
              <a:off x="9231729" y="5372100"/>
              <a:ext cx="457198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98" name="曲线"/>
            <p:cNvSpPr>
              <a:spLocks/>
            </p:cNvSpPr>
            <p:nvPr/>
          </p:nvSpPr>
          <p:spPr>
            <a:xfrm rot="0">
              <a:off x="9231729" y="5905499"/>
              <a:ext cx="180974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9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536404" y="2657474"/>
              <a:ext cx="3533774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1" name="文本框"/>
          <p:cNvSpPr>
            <a:spLocks noGrp="1"/>
          </p:cNvSpPr>
          <p:nvPr>
            <p:ph type="title"/>
          </p:nvPr>
        </p:nvSpPr>
        <p:spPr>
          <a:xfrm rot="0">
            <a:off x="457200" y="533400"/>
            <a:ext cx="7127557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0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矩形"/>
          <p:cNvSpPr>
            <a:spLocks/>
          </p:cNvSpPr>
          <p:nvPr/>
        </p:nvSpPr>
        <p:spPr>
          <a:xfrm rot="0">
            <a:off x="1066800" y="1752599"/>
            <a:ext cx="8000999" cy="2663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is created by analyzing all the data like age, gender, attendance, very high to low-level skilled employees of the organization, employee status is more there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7864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1066800" y="922798"/>
            <a:ext cx="6158548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0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8" name="矩形"/>
          <p:cNvSpPr>
            <a:spLocks/>
          </p:cNvSpPr>
          <p:nvPr/>
        </p:nvSpPr>
        <p:spPr>
          <a:xfrm rot="0">
            <a:off x="2708764" y="1734094"/>
            <a:ext cx="3352800" cy="42919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Employer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Manager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HR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Organization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TL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IT sector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4350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990600" y="821839"/>
            <a:ext cx="9763125" cy="50590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LU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1" i="0" u="none" strike="noStrike" kern="0" cap="none" spc="-34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3200" b="1" i="0" u="none" strike="noStrike" kern="0" cap="none" spc="-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3200" b="1" i="0" u="none" strike="noStrike" kern="0" cap="none" spc="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6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29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V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LU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6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3" name="矩形"/>
          <p:cNvSpPr>
            <a:spLocks/>
          </p:cNvSpPr>
          <p:nvPr/>
        </p:nvSpPr>
        <p:spPr>
          <a:xfrm rot="0">
            <a:off x="3276600" y="2019300"/>
            <a:ext cx="5486400" cy="390395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 formatting – missing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 table – summary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Chart – trends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Formula – performance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Graph – data visualization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Slicer – Filtering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Text highlight colour – main topic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220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文本框"/>
          <p:cNvSpPr>
            <a:spLocks noGrp="1"/>
          </p:cNvSpPr>
          <p:nvPr>
            <p:ph type="title"/>
          </p:nvPr>
        </p:nvSpPr>
        <p:spPr>
          <a:xfrm rot="0">
            <a:off x="685800" y="35169"/>
            <a:ext cx="5950268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15" name="矩形"/>
          <p:cNvSpPr>
            <a:spLocks/>
          </p:cNvSpPr>
          <p:nvPr/>
        </p:nvSpPr>
        <p:spPr>
          <a:xfrm rot="0">
            <a:off x="1981200" y="652750"/>
            <a:ext cx="6096000" cy="61290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= Kaggle</a:t>
            </a:r>
            <a:b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26 – Features</a:t>
            </a:r>
            <a:b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9 -  Features</a:t>
            </a:r>
            <a:b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Employee id – numerical values</a:t>
            </a:r>
            <a:b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Name – text</a:t>
            </a:r>
            <a:b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Employee type</a:t>
            </a:r>
            <a:b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Performance level</a:t>
            </a:r>
            <a:b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Gender – male, female</a:t>
            </a:r>
            <a:b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Employee rating – numerical values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status – active, inactive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Employee Classification Type -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37022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8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93186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1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0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1" name="矩形"/>
          <p:cNvSpPr>
            <a:spLocks/>
          </p:cNvSpPr>
          <p:nvPr/>
        </p:nvSpPr>
        <p:spPr>
          <a:xfrm rot="0">
            <a:off x="3048000" y="2270833"/>
            <a:ext cx="5334000" cy="206832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 formula: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=IFS(Z8&gt;=5,"VERY HIGH", Z8&gt;=4,"HIGH",Z8&gt;=3,"MED",TRUE,"LOW")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96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360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41</cp:revision>
  <dcterms:created xsi:type="dcterms:W3CDTF">2024-03-29T15:07:22Z</dcterms:created>
  <dcterms:modified xsi:type="dcterms:W3CDTF">2024-10-01T01:40:20Z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