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67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874296" y="1752600"/>
            <a:ext cx="11278871" cy="29362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48599" name="Title 9"/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482601"/>
          </a:xfrm>
        </p:spPr>
        <p:txBody>
          <a:bodyPr/>
          <a:p>
            <a:pPr algn="ctr"/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8"/>
          <p:cNvSpPr txBox="1"/>
          <p:nvPr/>
        </p:nvSpPr>
        <p:spPr>
          <a:xfrm>
            <a:off x="609600" y="0"/>
            <a:ext cx="3984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"/>
          <p:cNvSpPr txBox="1"/>
          <p:nvPr/>
        </p:nvSpPr>
        <p:spPr>
          <a:xfrm>
            <a:off x="1721827" y="1145041"/>
            <a:ext cx="8848725" cy="4531995"/>
          </a:xfrm>
          <a:prstGeom prst="rect"/>
          <a:noFill/>
        </p:spPr>
        <p:txBody>
          <a:bodyPr rtlCol="0" wrap="square">
            <a:spAutoFit/>
          </a:bodyPr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dirty="0" sz="2000" lang="en-IN" spc="5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dirty="0" sz="2000" lang="en-IN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b="1"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65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2"/>
          <p:cNvSpPr txBox="1"/>
          <p:nvPr/>
        </p:nvSpPr>
        <p:spPr>
          <a:xfrm>
            <a:off x="1600200" y="1600200"/>
            <a:ext cx="6858000" cy="4892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b="0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425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5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774944" y="2435721"/>
            <a:ext cx="8750056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950512" y="100156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425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25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25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3" name="TextBox 10"/>
          <p:cNvSpPr txBox="1"/>
          <p:nvPr/>
        </p:nvSpPr>
        <p:spPr>
          <a:xfrm>
            <a:off x="1780174" y="1076247"/>
            <a:ext cx="6705600" cy="5247641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8" name="TextBox 8"/>
          <p:cNvSpPr txBox="1"/>
          <p:nvPr/>
        </p:nvSpPr>
        <p:spPr>
          <a:xfrm>
            <a:off x="1066800" y="1752600"/>
            <a:ext cx="8001000" cy="2610843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41" name="TextBox 6"/>
          <p:cNvSpPr txBox="1"/>
          <p:nvPr/>
        </p:nvSpPr>
        <p:spPr>
          <a:xfrm>
            <a:off x="2708764" y="1734094"/>
            <a:ext cx="3352800" cy="422529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2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50590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4" name="TextBox 7"/>
          <p:cNvSpPr txBox="1"/>
          <p:nvPr/>
        </p:nvSpPr>
        <p:spPr>
          <a:xfrm>
            <a:off x="3276600" y="2019300"/>
            <a:ext cx="5486400" cy="38252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723901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46" name="TextBox 2"/>
          <p:cNvSpPr txBox="1"/>
          <p:nvPr/>
        </p:nvSpPr>
        <p:spPr>
          <a:xfrm>
            <a:off x="1981200" y="652750"/>
            <a:ext cx="6096000" cy="59588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0" dirty="0" sz="2400" lang="en-IN"/>
              <a:t>Employee = Kaggle</a:t>
            </a:r>
            <a:br>
              <a:rPr b="0" dirty="0" sz="2400" lang="en-IN"/>
            </a:br>
            <a:r>
              <a:rPr b="0" dirty="0" sz="2400" lang="en-IN"/>
              <a:t>  26 – Features</a:t>
            </a:r>
            <a:br>
              <a:rPr b="0" dirty="0" sz="2400" lang="en-IN"/>
            </a:br>
            <a:r>
              <a:rPr b="0" dirty="0" sz="2400" lang="en-IN"/>
              <a:t>  9 -  Features</a:t>
            </a:r>
            <a:br>
              <a:rPr b="0" dirty="0" sz="2400" lang="en-IN"/>
            </a:br>
            <a:r>
              <a:rPr b="0" dirty="0" sz="2400" lang="en-IN"/>
              <a:t>  Employee id – numerical values</a:t>
            </a:r>
            <a:br>
              <a:rPr b="0" dirty="0" sz="2400" lang="en-IN"/>
            </a:br>
            <a:r>
              <a:rPr b="0" dirty="0" sz="2400" lang="en-IN"/>
              <a:t>  Name – text</a:t>
            </a:r>
            <a:br>
              <a:rPr b="0" dirty="0" sz="2400" lang="en-IN"/>
            </a:br>
            <a:r>
              <a:rPr b="0" dirty="0" sz="2400" lang="en-IN"/>
              <a:t>  Employee type</a:t>
            </a:r>
            <a:br>
              <a:rPr b="0" dirty="0" sz="2400" lang="en-IN"/>
            </a:br>
            <a:r>
              <a:rPr b="0" dirty="0" sz="2400" lang="en-IN"/>
              <a:t>  Performance level</a:t>
            </a:r>
            <a:br>
              <a:rPr b="0" dirty="0" sz="2400" lang="en-IN"/>
            </a:br>
            <a:r>
              <a:rPr b="0" dirty="0" sz="2400" lang="en-IN"/>
              <a:t>  Gender – male, female</a:t>
            </a:r>
            <a:br>
              <a:rPr b="0" dirty="0" sz="2400" lang="en-IN"/>
            </a:br>
            <a:r>
              <a:rPr b="0" dirty="0" sz="2400" lang="en-IN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dirty="0" sz="2400" lang="en-IN"/>
              <a:t>  </a:t>
            </a:r>
            <a:r>
              <a:rPr dirty="0" sz="2400" lang="en-US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dirty="0" sz="2400" lang="en-US"/>
              <a:t>  Employee Classification Type -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dirty="0" sz="425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425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TextBox 9"/>
          <p:cNvSpPr txBox="1"/>
          <p:nvPr/>
        </p:nvSpPr>
        <p:spPr>
          <a:xfrm>
            <a:off x="3048000" y="2270833"/>
            <a:ext cx="5334000" cy="2068323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HomePC</cp:lastModifiedBy>
  <dcterms:created xsi:type="dcterms:W3CDTF">2024-03-25T12:07:22Z</dcterms:created>
  <dcterms:modified xsi:type="dcterms:W3CDTF">2024-09-30T16:07:09Z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cb351163601a40d0af57fd74fa8269fd</vt:lpwstr>
  </property>
</Properties>
</file>