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presProps" Target="presProps.xml"/>
  <Relationship Id="rId16" Type="http://schemas.openxmlformats.org/officeDocument/2006/relationships/viewProps" Target="viewProps.xml"/>
  <Relationship Id="rId1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1418248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11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010.pn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111.pn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212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22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33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44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55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66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77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88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9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81">
  <a:themeElements>
    <a:clrScheme name="Theme8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1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Slides>12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2024-09-01T04:50:07Z</dcterms:created>
  <dcterms:modified xsi:type="dcterms:W3CDTF">2024-09-01T04:50:07Z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