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11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dirty="0"/>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934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dirty="0"/>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20703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dirty="0"/>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dirty="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07944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12943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3325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dirty="0"/>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2475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dirty="0"/>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221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34295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0441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64354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56354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9331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dirty="0"/>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9/4/2024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6711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9/4/2024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33939699"/>
      </p:ext>
    </p:extLst>
  </p:cSld>
  <p:clrMap bg1="dk1" tx1="lt1" bg2="dk2" tx2="lt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89D5E-B549-384E-1081-7FA321623960}"/>
              </a:ext>
            </a:extLst>
          </p:cNvPr>
          <p:cNvSpPr>
            <a:spLocks noGrp="1"/>
          </p:cNvSpPr>
          <p:nvPr>
            <p:ph type="ctrTitle"/>
          </p:nvPr>
        </p:nvSpPr>
        <p:spPr>
          <a:xfrm>
            <a:off x="1524000" y="1041400"/>
            <a:ext cx="9144000" cy="2387600"/>
          </a:xfrm>
        </p:spPr>
        <p:txBody>
          <a:bodyPr>
            <a:normAutofit fontScale="90000"/>
          </a:bodyPr>
          <a:lstStyle/>
          <a:p>
            <a:r>
              <a:rPr lang="en-US"/>
              <a:t>Salary and compensation</a:t>
            </a:r>
            <a:br>
              <a:rPr lang="en-US"/>
            </a:br>
            <a:r>
              <a:rPr lang="en-US"/>
              <a:t>Analysis through Excel data </a:t>
            </a:r>
            <a:br>
              <a:rPr lang="en-US"/>
            </a:br>
            <a:r>
              <a:rPr lang="en-US"/>
              <a:t>Modelling</a:t>
            </a:r>
          </a:p>
        </p:txBody>
      </p:sp>
      <p:sp>
        <p:nvSpPr>
          <p:cNvPr id="3" name="Subtitle 2">
            <a:extLst>
              <a:ext uri="{FF2B5EF4-FFF2-40B4-BE49-F238E27FC236}">
                <a16:creationId xmlns:a16="http://schemas.microsoft.com/office/drawing/2014/main" id="{358B9952-0D36-AF34-548F-B4A21FDD3000}"/>
              </a:ext>
            </a:extLst>
          </p:cNvPr>
          <p:cNvSpPr>
            <a:spLocks noGrp="1"/>
          </p:cNvSpPr>
          <p:nvPr>
            <p:ph type="subTitle" idx="1"/>
          </p:nvPr>
        </p:nvSpPr>
        <p:spPr>
          <a:xfrm>
            <a:off x="1524000" y="5197078"/>
            <a:ext cx="9144000" cy="1339452"/>
          </a:xfrm>
        </p:spPr>
        <p:txBody>
          <a:bodyPr/>
          <a:lstStyle/>
          <a:p>
            <a:r>
              <a:rPr lang="en-US"/>
              <a:t>Student name:k vinothini</a:t>
            </a:r>
          </a:p>
          <a:p>
            <a:r>
              <a:rPr lang="en-US"/>
              <a:t>Register number:312217488</a:t>
            </a:r>
          </a:p>
          <a:p>
            <a:r>
              <a:rPr lang="en-US"/>
              <a:t>Department: B.com(General)</a:t>
            </a:r>
          </a:p>
          <a:p>
            <a:r>
              <a:rPr lang="en-US"/>
              <a:t>College:ponnusamy Nadar college ofArts and science</a:t>
            </a:r>
          </a:p>
        </p:txBody>
      </p:sp>
    </p:spTree>
    <p:extLst>
      <p:ext uri="{BB962C8B-B14F-4D97-AF65-F5344CB8AC3E}">
        <p14:creationId xmlns:p14="http://schemas.microsoft.com/office/powerpoint/2010/main" val="523010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A529-0351-5F58-A648-FE6205E8D8DF}"/>
              </a:ext>
            </a:extLst>
          </p:cNvPr>
          <p:cNvSpPr>
            <a:spLocks noGrp="1"/>
          </p:cNvSpPr>
          <p:nvPr>
            <p:ph type="title"/>
          </p:nvPr>
        </p:nvSpPr>
        <p:spPr/>
        <p:txBody>
          <a:bodyPr/>
          <a:lstStyle/>
          <a:p>
            <a:r>
              <a:rPr lang="en-US"/>
              <a:t>MODELLING APPROACH</a:t>
            </a:r>
          </a:p>
        </p:txBody>
      </p:sp>
      <p:sp>
        <p:nvSpPr>
          <p:cNvPr id="3" name="Content Placeholder 2">
            <a:extLst>
              <a:ext uri="{FF2B5EF4-FFF2-40B4-BE49-F238E27FC236}">
                <a16:creationId xmlns:a16="http://schemas.microsoft.com/office/drawing/2014/main" id="{B1D3AD5B-5566-330F-5441-D4D601528492}"/>
              </a:ext>
            </a:extLst>
          </p:cNvPr>
          <p:cNvSpPr>
            <a:spLocks noGrp="1"/>
          </p:cNvSpPr>
          <p:nvPr>
            <p:ph idx="1"/>
          </p:nvPr>
        </p:nvSpPr>
        <p:spPr/>
        <p:txBody>
          <a:bodyPr/>
          <a:lstStyle/>
          <a:p>
            <a:r>
              <a:rPr lang="en-US"/>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a:t>
            </a:r>
          </a:p>
        </p:txBody>
      </p:sp>
    </p:spTree>
    <p:extLst>
      <p:ext uri="{BB962C8B-B14F-4D97-AF65-F5344CB8AC3E}">
        <p14:creationId xmlns:p14="http://schemas.microsoft.com/office/powerpoint/2010/main" val="171688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1692-9750-BF0E-A389-8BB98E88A226}"/>
              </a:ext>
            </a:extLst>
          </p:cNvPr>
          <p:cNvSpPr>
            <a:spLocks noGrp="1"/>
          </p:cNvSpPr>
          <p:nvPr>
            <p:ph type="title"/>
          </p:nvPr>
        </p:nvSpPr>
        <p:spPr/>
        <p:txBody>
          <a:bodyPr/>
          <a:lstStyle/>
          <a:p>
            <a:r>
              <a:rPr lang="en-US"/>
              <a:t>Results and description</a:t>
            </a:r>
          </a:p>
        </p:txBody>
      </p:sp>
      <p:pic>
        <p:nvPicPr>
          <p:cNvPr id="4" name="Content Placeholder 3">
            <a:extLst>
              <a:ext uri="{FF2B5EF4-FFF2-40B4-BE49-F238E27FC236}">
                <a16:creationId xmlns:a16="http://schemas.microsoft.com/office/drawing/2014/main" id="{BFD5031F-B120-B42E-6C4A-5C1F3A78C8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8940" y="2222500"/>
            <a:ext cx="5734120" cy="3636963"/>
          </a:xfrm>
        </p:spPr>
      </p:pic>
    </p:spTree>
    <p:extLst>
      <p:ext uri="{BB962C8B-B14F-4D97-AF65-F5344CB8AC3E}">
        <p14:creationId xmlns:p14="http://schemas.microsoft.com/office/powerpoint/2010/main" val="1786128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0065E-0267-E0FB-194D-8E09B37E092A}"/>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52E6702F-F50E-E62C-D143-5D113BCCFBA3}"/>
              </a:ext>
            </a:extLst>
          </p:cNvPr>
          <p:cNvSpPr>
            <a:spLocks noGrp="1"/>
          </p:cNvSpPr>
          <p:nvPr>
            <p:ph idx="1"/>
          </p:nvPr>
        </p:nvSpPr>
        <p:spPr/>
        <p:txBody>
          <a:bodyPr/>
          <a:lstStyle/>
          <a:p>
            <a:r>
              <a:rPr lang="en-US"/>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a:t>
            </a:r>
          </a:p>
        </p:txBody>
      </p:sp>
    </p:spTree>
    <p:extLst>
      <p:ext uri="{BB962C8B-B14F-4D97-AF65-F5344CB8AC3E}">
        <p14:creationId xmlns:p14="http://schemas.microsoft.com/office/powerpoint/2010/main" val="523073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1481-E975-356F-1317-6E911B55DA6A}"/>
              </a:ext>
            </a:extLst>
          </p:cNvPr>
          <p:cNvSpPr>
            <a:spLocks noGrp="1"/>
          </p:cNvSpPr>
          <p:nvPr>
            <p:ph type="title"/>
          </p:nvPr>
        </p:nvSpPr>
        <p:spPr>
          <a:xfrm>
            <a:off x="3981450" y="500062"/>
            <a:ext cx="10515600" cy="1325563"/>
          </a:xfrm>
        </p:spPr>
        <p:txBody>
          <a:bodyPr/>
          <a:lstStyle/>
          <a:p>
            <a:r>
              <a:rPr lang="en-US"/>
              <a:t>Project Title</a:t>
            </a:r>
          </a:p>
        </p:txBody>
      </p:sp>
      <p:sp>
        <p:nvSpPr>
          <p:cNvPr id="3" name="Content Placeholder 2">
            <a:extLst>
              <a:ext uri="{FF2B5EF4-FFF2-40B4-BE49-F238E27FC236}">
                <a16:creationId xmlns:a16="http://schemas.microsoft.com/office/drawing/2014/main" id="{F510BD66-7DB9-36A4-8EBF-2CEB011CB6F9}"/>
              </a:ext>
            </a:extLst>
          </p:cNvPr>
          <p:cNvSpPr>
            <a:spLocks noGrp="1"/>
          </p:cNvSpPr>
          <p:nvPr>
            <p:ph idx="1"/>
          </p:nvPr>
        </p:nvSpPr>
        <p:spPr>
          <a:xfrm>
            <a:off x="2214562" y="1825625"/>
            <a:ext cx="9139237" cy="4351338"/>
          </a:xfrm>
        </p:spPr>
        <p:txBody>
          <a:bodyPr/>
          <a:lstStyle/>
          <a:p>
            <a:pPr marL="0" indent="0">
              <a:buNone/>
            </a:pPr>
            <a:r>
              <a:rPr lang="en-US"/>
              <a:t>               </a:t>
            </a:r>
          </a:p>
          <a:p>
            <a:endParaRPr lang="en-US"/>
          </a:p>
          <a:p>
            <a:endParaRPr lang="en-US"/>
          </a:p>
          <a:p>
            <a:pPr marL="0" indent="0">
              <a:buNone/>
            </a:pPr>
            <a:r>
              <a:rPr lang="en-US"/>
              <a:t>               Salary and compensation</a:t>
            </a:r>
          </a:p>
          <a:p>
            <a:pPr marL="0" indent="0">
              <a:buNone/>
            </a:pPr>
            <a:r>
              <a:rPr lang="en-US"/>
              <a:t>.                     Through Excel Data</a:t>
            </a:r>
          </a:p>
          <a:p>
            <a:pPr marL="0" indent="0">
              <a:buNone/>
            </a:pPr>
            <a:r>
              <a:rPr lang="en-US"/>
              <a:t>                               Modelling</a:t>
            </a:r>
          </a:p>
        </p:txBody>
      </p:sp>
    </p:spTree>
    <p:extLst>
      <p:ext uri="{BB962C8B-B14F-4D97-AF65-F5344CB8AC3E}">
        <p14:creationId xmlns:p14="http://schemas.microsoft.com/office/powerpoint/2010/main" val="2316125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72B93-202A-5F02-BAE3-41464F54F005}"/>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A4C43EFE-5C7A-D663-D0AF-942B46454CD4}"/>
              </a:ext>
            </a:extLst>
          </p:cNvPr>
          <p:cNvSpPr>
            <a:spLocks noGrp="1"/>
          </p:cNvSpPr>
          <p:nvPr>
            <p:ph idx="1"/>
          </p:nvPr>
        </p:nvSpPr>
        <p:spPr>
          <a:xfrm>
            <a:off x="838200" y="1690688"/>
            <a:ext cx="10515600" cy="4310062"/>
          </a:xfrm>
        </p:spPr>
        <p:txBody>
          <a:bodyPr/>
          <a:lstStyle/>
          <a:p>
            <a:pPr marL="0" indent="0">
              <a:buNone/>
            </a:pPr>
            <a:r>
              <a:rPr lang="en-US"/>
              <a:t>Problem statement</a:t>
            </a:r>
          </a:p>
          <a:p>
            <a:pPr marL="0" indent="0">
              <a:buNone/>
            </a:pPr>
            <a:r>
              <a:rPr lang="en-US"/>
              <a:t>Project overview</a:t>
            </a:r>
          </a:p>
          <a:p>
            <a:pPr marL="0" indent="0">
              <a:buNone/>
            </a:pPr>
            <a:r>
              <a:rPr lang="en-US"/>
              <a:t>End users</a:t>
            </a:r>
          </a:p>
          <a:p>
            <a:pPr marL="0" indent="0">
              <a:buNone/>
            </a:pPr>
            <a:r>
              <a:rPr lang="en-US"/>
              <a:t>One solution and proposition</a:t>
            </a:r>
          </a:p>
          <a:p>
            <a:pPr marL="0" indent="0">
              <a:buNone/>
            </a:pPr>
            <a:r>
              <a:rPr lang="en-US"/>
              <a:t>Dataset description</a:t>
            </a:r>
          </a:p>
          <a:p>
            <a:pPr marL="0" indent="0">
              <a:buNone/>
            </a:pPr>
            <a:r>
              <a:rPr lang="en-US"/>
              <a:t>Modelling Approach</a:t>
            </a:r>
          </a:p>
          <a:p>
            <a:pPr marL="0" indent="0">
              <a:buNone/>
            </a:pPr>
            <a:r>
              <a:rPr lang="en-US"/>
              <a:t>Results and discussion</a:t>
            </a:r>
          </a:p>
          <a:p>
            <a:pPr marL="0" indent="0">
              <a:buNone/>
            </a:pPr>
            <a:r>
              <a:rPr lang="en-US"/>
              <a:t>Counclusion</a:t>
            </a:r>
          </a:p>
        </p:txBody>
      </p:sp>
    </p:spTree>
    <p:extLst>
      <p:ext uri="{BB962C8B-B14F-4D97-AF65-F5344CB8AC3E}">
        <p14:creationId xmlns:p14="http://schemas.microsoft.com/office/powerpoint/2010/main" val="1679934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4DA9-C9B8-53C3-0080-A19B9C947C5A}"/>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78F2EA06-DE82-85F0-4D33-F14413BF563E}"/>
              </a:ext>
            </a:extLst>
          </p:cNvPr>
          <p:cNvSpPr>
            <a:spLocks noGrp="1"/>
          </p:cNvSpPr>
          <p:nvPr>
            <p:ph idx="1"/>
          </p:nvPr>
        </p:nvSpPr>
        <p:spPr>
          <a:xfrm>
            <a:off x="570310" y="2539999"/>
            <a:ext cx="10515600" cy="3952876"/>
          </a:xfrm>
        </p:spPr>
        <p:txBody>
          <a:bodyPr/>
          <a:lstStyle/>
          <a:p>
            <a:pPr marL="0" indent="0">
              <a:buNone/>
            </a:pPr>
            <a:r>
              <a:rPr lang="en-US"/>
              <a:t>To analyse the salary and compensation data and employees</a:t>
            </a:r>
          </a:p>
          <a:p>
            <a:pPr marL="0" indent="0">
              <a:buNone/>
            </a:pPr>
            <a:r>
              <a:rPr lang="en-US"/>
              <a:t>In order to identify patterns disparties and areas for improvement</a:t>
            </a:r>
          </a:p>
          <a:p>
            <a:pPr marL="0" indent="0">
              <a:buNone/>
            </a:pPr>
            <a:r>
              <a:rPr lang="en-US"/>
              <a:t>This analysis help in making data _driven decision regarding salary adjustable , budget allocation ,and employees satisfaction,</a:t>
            </a:r>
          </a:p>
          <a:p>
            <a:pPr marL="0" indent="0">
              <a:buNone/>
            </a:pPr>
            <a:endParaRPr lang="en-US"/>
          </a:p>
          <a:p>
            <a:pPr marL="0" indent="0">
              <a:buNone/>
            </a:pPr>
            <a:r>
              <a:rPr lang="en-US"/>
              <a:t>Key  questions</a:t>
            </a:r>
          </a:p>
          <a:p>
            <a:pPr marL="0" indent="0">
              <a:buNone/>
            </a:pPr>
            <a:r>
              <a:rPr lang="en-US"/>
              <a:t>Salary distribution</a:t>
            </a:r>
          </a:p>
          <a:p>
            <a:pPr marL="0" indent="0">
              <a:buNone/>
            </a:pPr>
            <a:r>
              <a:rPr lang="en-US"/>
              <a:t>Compensation companies</a:t>
            </a:r>
          </a:p>
        </p:txBody>
      </p:sp>
    </p:spTree>
    <p:extLst>
      <p:ext uri="{BB962C8B-B14F-4D97-AF65-F5344CB8AC3E}">
        <p14:creationId xmlns:p14="http://schemas.microsoft.com/office/powerpoint/2010/main" val="3369717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B60E-A4AA-5F0E-9C4E-33AEA6DF4EFB}"/>
              </a:ext>
            </a:extLst>
          </p:cNvPr>
          <p:cNvSpPr>
            <a:spLocks noGrp="1"/>
          </p:cNvSpPr>
          <p:nvPr>
            <p:ph type="title"/>
          </p:nvPr>
        </p:nvSpPr>
        <p:spPr/>
        <p:txBody>
          <a:bodyPr/>
          <a:lstStyle/>
          <a:p>
            <a:r>
              <a:rPr lang="en-US"/>
              <a:t>Project overview</a:t>
            </a:r>
          </a:p>
        </p:txBody>
      </p:sp>
      <p:sp>
        <p:nvSpPr>
          <p:cNvPr id="3" name="Content Placeholder 2">
            <a:extLst>
              <a:ext uri="{FF2B5EF4-FFF2-40B4-BE49-F238E27FC236}">
                <a16:creationId xmlns:a16="http://schemas.microsoft.com/office/drawing/2014/main" id="{81904E04-5082-D6E2-FF1F-D56FD128CF3E}"/>
              </a:ext>
            </a:extLst>
          </p:cNvPr>
          <p:cNvSpPr>
            <a:spLocks noGrp="1"/>
          </p:cNvSpPr>
          <p:nvPr>
            <p:ph idx="1"/>
          </p:nvPr>
        </p:nvSpPr>
        <p:spPr>
          <a:xfrm>
            <a:off x="838200" y="3286125"/>
            <a:ext cx="10515600" cy="2678906"/>
          </a:xfrm>
        </p:spPr>
        <p:txBody>
          <a:bodyPr/>
          <a:lstStyle/>
          <a:p>
            <a:r>
              <a:rPr lang="en-US"/>
              <a:t>Data collection</a:t>
            </a:r>
          </a:p>
          <a:p>
            <a:r>
              <a:rPr lang="en-US"/>
              <a:t>Advanced data modelling</a:t>
            </a:r>
          </a:p>
          <a:p>
            <a:r>
              <a:rPr lang="en-US"/>
              <a:t>Reporting and presentation</a:t>
            </a:r>
          </a:p>
          <a:p>
            <a:r>
              <a:rPr lang="en-US"/>
              <a:t>Advanced data analysis</a:t>
            </a:r>
          </a:p>
          <a:p>
            <a:r>
              <a:rPr lang="en-US"/>
              <a:t>Implementation band follow-up</a:t>
            </a:r>
          </a:p>
        </p:txBody>
      </p:sp>
    </p:spTree>
    <p:extLst>
      <p:ext uri="{BB962C8B-B14F-4D97-AF65-F5344CB8AC3E}">
        <p14:creationId xmlns:p14="http://schemas.microsoft.com/office/powerpoint/2010/main" val="2781994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2F23-7076-4654-6D58-F61DCBEC5731}"/>
              </a:ext>
            </a:extLst>
          </p:cNvPr>
          <p:cNvSpPr>
            <a:spLocks noGrp="1"/>
          </p:cNvSpPr>
          <p:nvPr>
            <p:ph type="title"/>
          </p:nvPr>
        </p:nvSpPr>
        <p:spPr/>
        <p:txBody>
          <a:bodyPr/>
          <a:lstStyle/>
          <a:p>
            <a:r>
              <a:rPr lang="en-US"/>
              <a:t>END USERS</a:t>
            </a:r>
          </a:p>
        </p:txBody>
      </p:sp>
      <p:sp>
        <p:nvSpPr>
          <p:cNvPr id="3" name="Content Placeholder 2">
            <a:extLst>
              <a:ext uri="{FF2B5EF4-FFF2-40B4-BE49-F238E27FC236}">
                <a16:creationId xmlns:a16="http://schemas.microsoft.com/office/drawing/2014/main" id="{BBD36277-C057-A404-F7CF-D5A802F9CE83}"/>
              </a:ext>
            </a:extLst>
          </p:cNvPr>
          <p:cNvSpPr>
            <a:spLocks noGrp="1"/>
          </p:cNvSpPr>
          <p:nvPr>
            <p:ph idx="1"/>
          </p:nvPr>
        </p:nvSpPr>
        <p:spPr/>
        <p:txBody>
          <a:bodyPr/>
          <a:lstStyle/>
          <a:p>
            <a:r>
              <a:rPr lang="en-US"/>
              <a:t>HR manager</a:t>
            </a:r>
          </a:p>
          <a:p>
            <a:r>
              <a:rPr lang="en-US"/>
              <a:t>Department heads</a:t>
            </a:r>
          </a:p>
          <a:p>
            <a:r>
              <a:rPr lang="en-US"/>
              <a:t>Team leaders</a:t>
            </a:r>
          </a:p>
          <a:p>
            <a:r>
              <a:rPr lang="en-US"/>
              <a:t>Board members</a:t>
            </a:r>
          </a:p>
          <a:p>
            <a:r>
              <a:rPr lang="en-US"/>
              <a:t>Financial analysis</a:t>
            </a:r>
          </a:p>
          <a:p>
            <a:r>
              <a:rPr lang="en-US"/>
              <a:t>Individual employees</a:t>
            </a:r>
          </a:p>
          <a:p>
            <a:r>
              <a:rPr lang="en-US"/>
              <a:t>Executive leadership</a:t>
            </a:r>
          </a:p>
          <a:p>
            <a:r>
              <a:rPr lang="en-US"/>
              <a:t>Finance department</a:t>
            </a:r>
          </a:p>
        </p:txBody>
      </p:sp>
    </p:spTree>
    <p:extLst>
      <p:ext uri="{BB962C8B-B14F-4D97-AF65-F5344CB8AC3E}">
        <p14:creationId xmlns:p14="http://schemas.microsoft.com/office/powerpoint/2010/main" val="4082214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16D04-69C0-B7A7-BF43-2FC6036C5531}"/>
              </a:ext>
            </a:extLst>
          </p:cNvPr>
          <p:cNvSpPr>
            <a:spLocks noGrp="1"/>
          </p:cNvSpPr>
          <p:nvPr>
            <p:ph type="title"/>
          </p:nvPr>
        </p:nvSpPr>
        <p:spPr/>
        <p:txBody>
          <a:bodyPr>
            <a:normAutofit fontScale="90000"/>
          </a:bodyPr>
          <a:lstStyle/>
          <a:p>
            <a:r>
              <a:rPr lang="en-US"/>
              <a:t>OUR SOLUTION AND PROPOSITION</a:t>
            </a:r>
            <a:br>
              <a:rPr lang="en-US"/>
            </a:br>
            <a:br>
              <a:rPr lang="en-US"/>
            </a:br>
            <a:endParaRPr lang="en-US"/>
          </a:p>
        </p:txBody>
      </p:sp>
      <p:sp>
        <p:nvSpPr>
          <p:cNvPr id="3" name="Content Placeholder 2">
            <a:extLst>
              <a:ext uri="{FF2B5EF4-FFF2-40B4-BE49-F238E27FC236}">
                <a16:creationId xmlns:a16="http://schemas.microsoft.com/office/drawing/2014/main" id="{3687F6A0-7781-43DF-1724-BD2F37D51CD9}"/>
              </a:ext>
            </a:extLst>
          </p:cNvPr>
          <p:cNvSpPr>
            <a:spLocks noGrp="1"/>
          </p:cNvSpPr>
          <p:nvPr>
            <p:ph idx="1"/>
          </p:nvPr>
        </p:nvSpPr>
        <p:spPr>
          <a:xfrm>
            <a:off x="308919" y="1690688"/>
            <a:ext cx="11174658" cy="4649390"/>
          </a:xfrm>
        </p:spPr>
        <p:txBody>
          <a:bodyPr>
            <a:normAutofit/>
          </a:bodyPr>
          <a:lstStyle/>
          <a:p>
            <a:r>
              <a:rPr lang="en-US"/>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p>
        </p:txBody>
      </p:sp>
    </p:spTree>
    <p:extLst>
      <p:ext uri="{BB962C8B-B14F-4D97-AF65-F5344CB8AC3E}">
        <p14:creationId xmlns:p14="http://schemas.microsoft.com/office/powerpoint/2010/main" val="551362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B8A6-146F-8D71-D08D-3DE083191DDE}"/>
              </a:ext>
            </a:extLst>
          </p:cNvPr>
          <p:cNvSpPr>
            <a:spLocks noGrp="1"/>
          </p:cNvSpPr>
          <p:nvPr>
            <p:ph type="title"/>
          </p:nvPr>
        </p:nvSpPr>
        <p:spPr/>
        <p:txBody>
          <a:bodyPr/>
          <a:lstStyle/>
          <a:p>
            <a:r>
              <a:rPr lang="en-US"/>
              <a:t>DATASET DESCRIPTION</a:t>
            </a:r>
            <a:br>
              <a:rPr lang="en-US"/>
            </a:br>
            <a:endParaRPr lang="en-US"/>
          </a:p>
        </p:txBody>
      </p:sp>
      <p:sp>
        <p:nvSpPr>
          <p:cNvPr id="3" name="Content Placeholder 2">
            <a:extLst>
              <a:ext uri="{FF2B5EF4-FFF2-40B4-BE49-F238E27FC236}">
                <a16:creationId xmlns:a16="http://schemas.microsoft.com/office/drawing/2014/main" id="{13A9461E-2A60-17E6-8041-4852ECA177B3}"/>
              </a:ext>
            </a:extLst>
          </p:cNvPr>
          <p:cNvSpPr>
            <a:spLocks noGrp="1"/>
          </p:cNvSpPr>
          <p:nvPr>
            <p:ph idx="1"/>
          </p:nvPr>
        </p:nvSpPr>
        <p:spPr>
          <a:xfrm>
            <a:off x="963216" y="1474390"/>
            <a:ext cx="10515600" cy="4351338"/>
          </a:xfrm>
        </p:spPr>
        <p:txBody>
          <a:bodyPr>
            <a:normAutofit/>
          </a:bodyPr>
          <a:lstStyle/>
          <a:p>
            <a:r>
              <a:rPr lang="en-US"/>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a:t>
            </a:r>
          </a:p>
        </p:txBody>
      </p:sp>
    </p:spTree>
    <p:extLst>
      <p:ext uri="{BB962C8B-B14F-4D97-AF65-F5344CB8AC3E}">
        <p14:creationId xmlns:p14="http://schemas.microsoft.com/office/powerpoint/2010/main" val="3424873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F4C3-F30F-6700-9698-670BB9E8FBEE}"/>
              </a:ext>
            </a:extLst>
          </p:cNvPr>
          <p:cNvSpPr>
            <a:spLocks noGrp="1"/>
          </p:cNvSpPr>
          <p:nvPr>
            <p:ph type="title"/>
          </p:nvPr>
        </p:nvSpPr>
        <p:spPr/>
        <p:txBody>
          <a:bodyPr/>
          <a:lstStyle/>
          <a:p>
            <a:r>
              <a:rPr lang="en-US"/>
              <a:t>TH”WOW” OUR SOLUTION</a:t>
            </a:r>
          </a:p>
        </p:txBody>
      </p:sp>
      <p:sp>
        <p:nvSpPr>
          <p:cNvPr id="3" name="Content Placeholder 2">
            <a:extLst>
              <a:ext uri="{FF2B5EF4-FFF2-40B4-BE49-F238E27FC236}">
                <a16:creationId xmlns:a16="http://schemas.microsoft.com/office/drawing/2014/main" id="{387A9898-9DE0-BA74-0573-D3A1A36382BD}"/>
              </a:ext>
            </a:extLst>
          </p:cNvPr>
          <p:cNvSpPr>
            <a:spLocks noGrp="1"/>
          </p:cNvSpPr>
          <p:nvPr>
            <p:ph idx="1"/>
          </p:nvPr>
        </p:nvSpPr>
        <p:spPr/>
        <p:txBody>
          <a:bodyPr/>
          <a:lstStyle/>
          <a:p>
            <a:r>
              <a:rPr lang="en-US"/>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a:t>
            </a:r>
          </a:p>
        </p:txBody>
      </p:sp>
    </p:spTree>
    <p:extLst>
      <p:ext uri="{BB962C8B-B14F-4D97-AF65-F5344CB8AC3E}">
        <p14:creationId xmlns:p14="http://schemas.microsoft.com/office/powerpoint/2010/main" val="187053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Quotable</vt:lpstr>
      <vt:lpstr>Salary and compensation Analysis through Excel data  Modelling</vt:lpstr>
      <vt:lpstr>Project Title</vt:lpstr>
      <vt:lpstr>AGENDA</vt:lpstr>
      <vt:lpstr>PROBLEM STATEMENT</vt:lpstr>
      <vt:lpstr>Project overview</vt:lpstr>
      <vt:lpstr>END USERS</vt:lpstr>
      <vt:lpstr>OUR SOLUTION AND PROPOSITION  </vt:lpstr>
      <vt:lpstr>DATASET DESCRIPTION </vt:lpstr>
      <vt:lpstr>TH”WOW” OUR SOLUTION</vt:lpstr>
      <vt:lpstr>MODELLING APPROACH</vt:lpstr>
      <vt:lpstr>Results and description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and compensation Analysis through Excel data  Modelling</dc:title>
  <dc:creator>vvictoriya858@gmail.com</dc:creator>
  <cp:lastModifiedBy>vvictoriya858@gmail.com</cp:lastModifiedBy>
  <cp:revision>3</cp:revision>
  <dcterms:created xsi:type="dcterms:W3CDTF">2024-09-02T08:24:07Z</dcterms:created>
  <dcterms:modified xsi:type="dcterms:W3CDTF">2024-09-04T09:45:18Z</dcterms:modified>
</cp:coreProperties>
</file>