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M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endParaRPr altLang="en-US" lang="zh-CN"/>
          </a:p>
          <a:p>
            <a:r>
              <a:rPr dirty="0" sz="2400" lang="en-US"/>
              <a:t>REGISTER NO		:312218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4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:</a:t>
            </a:r>
            <a:r>
              <a:rPr altLang="en-IN" dirty="0" sz="2400" lang="en-US"/>
              <a:t>C7B93C2EFD4B52BB63C48A409D76C243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kannana498@gmail.com</cp:lastModifiedBy>
  <dcterms:created xsi:type="dcterms:W3CDTF">2024-03-28T17:07:22Z</dcterms:created>
  <dcterms:modified xsi:type="dcterms:W3CDTF">2024-09-09T14:53:16Z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20f83594cb254f7aa2091810733680af</vt:lpwstr>
  </property>
</Properties>
</file>