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dirty="0" lang="en-US" spc="15"/>
              <a:t/>
            </a: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</a:t>
            </a:r>
            <a:r>
              <a:rPr dirty="0" sz="2400" lang="en-US" smtClean="0"/>
              <a:t>:</a:t>
            </a:r>
            <a:r>
              <a:rPr altLang="en-IN" dirty="0" sz="2400" lang="en-US" smtClean="0"/>
              <a:t>J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G</a:t>
            </a:r>
            <a:endParaRPr dirty="0" sz="2400" lang="en-US"/>
          </a:p>
          <a:p>
            <a:r>
              <a:rPr dirty="0" sz="2400" lang="en-US"/>
              <a:t>REGISTER NO		</a:t>
            </a:r>
            <a:r>
              <a:rPr dirty="0" sz="2400" lang="en-US" smtClean="0"/>
              <a:t>:</a:t>
            </a:r>
            <a:r>
              <a:rPr dirty="0" sz="2400" lang="en-US" smtClean="0"/>
              <a:t>3122180</a:t>
            </a:r>
            <a:r>
              <a:rPr altLang="en-IN" dirty="0" sz="2400" lang="en-US" smtClean="0"/>
              <a:t>4</a:t>
            </a:r>
            <a:r>
              <a:rPr altLang="en-IN" dirty="0" sz="2400" lang="en-US" smtClean="0"/>
              <a:t>7</a:t>
            </a:r>
            <a:r>
              <a:rPr dirty="0" sz="2400" lang="en-US"/>
              <a:t>				</a:t>
            </a:r>
            <a:endParaRPr altLang="en-US" lang="zh-CN"/>
          </a:p>
          <a:p>
            <a:r>
              <a:rPr dirty="0" sz="2400" lang="en-US"/>
              <a:t>DEPARTMENT		:</a:t>
            </a:r>
            <a:r>
              <a:rPr dirty="0" sz="2400" lang="en-US" err="1"/>
              <a:t>B.Com</a:t>
            </a:r>
            <a:r>
              <a:rPr dirty="0" sz="2400" lang="en-US"/>
              <a:t> (General)</a:t>
            </a:r>
          </a:p>
          <a:p>
            <a:r>
              <a:rPr dirty="0" sz="2400" lang="en-US"/>
              <a:t>COLLEGE		:St. Anne’s Arts And Science College</a:t>
            </a:r>
          </a:p>
          <a:p>
            <a:r>
              <a:rPr dirty="0" sz="2400" lang="en-US"/>
              <a:t>NM ID(username</a:t>
            </a:r>
            <a:r>
              <a:rPr sz="2400" lang="en-US"/>
              <a:t>)     </a:t>
            </a:r>
            <a:r>
              <a:rPr sz="2400" lang="en-US" smtClean="0"/>
              <a:t>:</a:t>
            </a:r>
            <a:r>
              <a:rPr altLang="en-IN" sz="2400" lang="en-US" smtClean="0"/>
              <a:t>5C4CCCD63F6E76BBD5F47FF548541060</a:t>
            </a:r>
            <a:r>
              <a:rPr dirty="0" sz="2400" lang="en-US"/>
              <a:t>				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503130"/>
            <a:ext cx="3854528" cy="1613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SAASC LIBRARY</cp:lastModifiedBy>
  <dcterms:created xsi:type="dcterms:W3CDTF">2024-03-29T04:07:22Z</dcterms:created>
  <dcterms:modified xsi:type="dcterms:W3CDTF">2024-08-31T05:30:49Z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189b550d12c449f4988ec5263682e884</vt:lpwstr>
  </property>
</Properties>
</file>