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PRIYA.K</a:t>
            </a:r>
          </a:p>
          <a:p>
            <a:r>
              <a:rPr lang="en-US" sz="2400" dirty="0"/>
              <a:t>REGISTER NO		:312218107		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(General)</a:t>
            </a:r>
          </a:p>
          <a:p>
            <a:r>
              <a:rPr lang="en-US" sz="2400" dirty="0"/>
              <a:t>COLLEGE		:St. Anne’s Arts And Science College</a:t>
            </a:r>
          </a:p>
          <a:p>
            <a:r>
              <a:rPr lang="en-US" sz="2400" dirty="0"/>
              <a:t>NM ID(username</a:t>
            </a:r>
            <a:r>
              <a:rPr lang="en-US" sz="2400"/>
              <a:t>)     :</a:t>
            </a:r>
            <a:r>
              <a:rPr lang="en-US" sz="2400" dirty="0"/>
              <a:t>39B0A682DA4412897B74B018E84F0C27	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342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kannana498@gmail.com</cp:lastModifiedBy>
  <cp:revision>51</cp:revision>
  <dcterms:created xsi:type="dcterms:W3CDTF">2024-03-29T15:07:22Z</dcterms:created>
  <dcterms:modified xsi:type="dcterms:W3CDTF">2024-08-30T07:44:44Z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