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7</a:t>
            </a:r>
            <a:r>
              <a:rPr b="1" dirty="0" sz="2400" lang="en-US">
                <a:solidFill>
                  <a:srgbClr val="36363D"/>
                </a:solidFill>
                <a:latin typeface="Times New Roman" panose="02020603050405020304" pitchFamily="18" charset="0"/>
                <a:cs typeface="Times New Roman" panose="02020603050405020304" pitchFamily="18" charset="0"/>
              </a:rPr>
              <a:t>8</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1183C47130EF8B6ADED4341BF</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1590380" y="2035634"/>
            <a:ext cx="6403506" cy="482236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2024-08-13T16:32:52Z</dcterms:created>
  <dcterms:modified xsi:type="dcterms:W3CDTF">2024-08-31T08:27:29Z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86c37c87f2774bb8858f17f6f5df3c0a</vt:lpwstr>
  </property>
</Properties>
</file>