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42540" y="3314065"/>
            <a:ext cx="8622665" cy="2258695"/>
          </a:xfrm>
          <a:prstGeom prst="rect">
            <a:avLst/>
          </a:prstGeom>
          <a:noFill/>
        </p:spPr>
        <p:txBody>
          <a:bodyPr wrap="square" rtlCol="0">
            <a:noAutofit/>
          </a:bodyPr>
          <a:lstStyle/>
          <a:p>
            <a:r>
              <a:rPr lang="en-US" sz="2400" dirty="0"/>
              <a:t>STUDENT NAME: JANANI K</a:t>
            </a:r>
          </a:p>
          <a:p>
            <a:r>
              <a:rPr lang="en-US" sz="2400" dirty="0"/>
              <a:t>REGISTER NO      </a:t>
            </a:r>
            <a:r>
              <a:rPr lang="en-US" sz="2400"/>
              <a:t>: 122204256, </a:t>
            </a:r>
            <a:r>
              <a:rPr lang="en-US" sz="2400" dirty="0"/>
              <a:t>asunm1683122204256 </a:t>
            </a:r>
          </a:p>
          <a:p>
            <a:r>
              <a:rPr lang="en-US" sz="2400" dirty="0"/>
              <a:t>DEPARTMENT     :  BCOM ( CORPORATE  SECRETARYSHIP)</a:t>
            </a:r>
          </a:p>
          <a:p>
            <a:r>
              <a:rPr lang="en-US" sz="2400" dirty="0"/>
              <a:t>COLLEGE              : GOVT ARTS AND SCIENCE COLLEGE RK NAGAR </a:t>
            </a:r>
          </a:p>
          <a:p>
            <a:r>
              <a:rPr lang="en-US" sz="2400" dirty="0"/>
              <a:t>                                CHENNAI - 81</a:t>
            </a:r>
          </a:p>
          <a:p>
            <a:r>
              <a:rPr lang="en-US" altLang="en-IN" sz="2400" dirty="0"/>
              <a:t>CODE                    : 1683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dirty="0">
              <a:latin typeface="Trebuchet MS" panose="020B0603020202020204"/>
              <a:cs typeface="Trebuchet MS" panose="020B0603020202020204"/>
            </a:endParaRPr>
          </a:p>
        </p:txBody>
      </p:sp>
      <p:sp>
        <p:nvSpPr>
          <p:cNvPr id="8" name="object 8"/>
          <p:cNvSpPr txBox="1"/>
          <p:nvPr/>
        </p:nvSpPr>
        <p:spPr>
          <a:xfrm>
            <a:off x="873126" y="212724"/>
            <a:ext cx="9642474" cy="611000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lang="en-IN" sz="4800" b="1" spc="5" dirty="0">
              <a:latin typeface="Trebuchet MS" panose="020B0603020202020204"/>
              <a:cs typeface="Trebuchet MS" panose="020B0603020202020204"/>
            </a:endParaRPr>
          </a:p>
          <a:p>
            <a:pPr marL="12700">
              <a:lnSpc>
                <a:spcPct val="100000"/>
              </a:lnSpc>
              <a:spcBef>
                <a:spcPts val="105"/>
              </a:spcBef>
            </a:pPr>
            <a:endParaRPr lang="en-US"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2800" spc="5" dirty="0">
                <a:latin typeface="Times New Roman" panose="02020603050405020304" pitchFamily="18" charset="0"/>
                <a:cs typeface="Times New Roman" panose="02020603050405020304" pitchFamily="18" charset="0"/>
              </a:rPr>
              <a:t> Excel formulas were used to determine were used to determine the performance range, with pivot tables summarizing the data and charts providing a visual representation of the performance distribution.</a:t>
            </a:r>
          </a:p>
          <a:p>
            <a:pPr marL="527050" indent="-514350">
              <a:lnSpc>
                <a:spcPct val="100000"/>
              </a:lnSpc>
              <a:spcBef>
                <a:spcPts val="105"/>
              </a:spcBef>
              <a:buFont typeface="+mj-lt"/>
              <a:buAutoNum type="arabicPeriod"/>
            </a:pPr>
            <a:r>
              <a:rPr lang="en-US" sz="2800" spc="5" dirty="0">
                <a:latin typeface="Times New Roman" panose="02020603050405020304" pitchFamily="18" charset="0"/>
                <a:cs typeface="Times New Roman" panose="02020603050405020304" pitchFamily="18" charset="0"/>
              </a:rPr>
              <a:t>“Dynamic updates”: Real-time updates allow for instant reflection of changes in performance ratings.</a:t>
            </a:r>
          </a:p>
          <a:p>
            <a:pPr marL="527050" indent="-514350">
              <a:lnSpc>
                <a:spcPct val="100000"/>
              </a:lnSpc>
              <a:spcBef>
                <a:spcPts val="105"/>
              </a:spcBef>
              <a:buFont typeface="+mj-lt"/>
              <a:buAutoNum type="arabicPeriod"/>
            </a:pPr>
            <a:r>
              <a:rPr lang="en-US" sz="2800" spc="5" dirty="0">
                <a:latin typeface="Times New Roman" panose="02020603050405020304" pitchFamily="18" charset="0"/>
                <a:cs typeface="Times New Roman" panose="02020603050405020304" pitchFamily="18" charset="0"/>
              </a:rPr>
              <a:t> “Customizable metrics”: The model can easily adapt to different performance indicators based on organizational needs. </a:t>
            </a:r>
          </a:p>
          <a:p>
            <a:pPr marL="527050" indent="-514350">
              <a:lnSpc>
                <a:spcPct val="100000"/>
              </a:lnSpc>
              <a:spcBef>
                <a:spcPts val="105"/>
              </a:spcBef>
              <a:buFont typeface="+mj-lt"/>
              <a:buAutoNum type="arabicPeriod"/>
            </a:pPr>
            <a:r>
              <a:rPr lang="en-US" sz="2800" spc="5" dirty="0">
                <a:latin typeface="Times New Roman" panose="02020603050405020304" pitchFamily="18" charset="0"/>
                <a:cs typeface="Times New Roman" panose="02020603050405020304" pitchFamily="18" charset="0"/>
              </a:rPr>
              <a:t> “Comparative analysis”: Supports analysis across demographics, helping identify trends and areas for improvement.</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767ADB-FFE5-66D3-2EB6-C099254A42DE}"/>
              </a:ext>
            </a:extLst>
          </p:cNvPr>
          <p:cNvSpPr>
            <a:spLocks noGrp="1"/>
          </p:cNvSpPr>
          <p:nvPr>
            <p:ph type="body" idx="1"/>
          </p:nvPr>
        </p:nvSpPr>
        <p:spPr>
          <a:xfrm>
            <a:off x="932329" y="1185789"/>
            <a:ext cx="7960659" cy="2585323"/>
          </a:xfrm>
        </p:spPr>
        <p:txBody>
          <a:bodyPr/>
          <a:lstStyle/>
          <a:p>
            <a:r>
              <a:rPr lang="en-US" sz="2800" dirty="0">
                <a:latin typeface="Times New Roman" panose="02020603050405020304" pitchFamily="18" charset="0"/>
                <a:cs typeface="Times New Roman" panose="02020603050405020304" pitchFamily="18" charset="0"/>
              </a:rPr>
              <a:t>4.  “User-friendly”: Designed for accessibility,     enabling users of varying Excel proficiency to navigate effectively.
5.  “Data-Driven”: Promotes data-driven decision-making, fostering accountability and continuous improvement.</a:t>
            </a:r>
          </a:p>
        </p:txBody>
      </p:sp>
    </p:spTree>
    <p:extLst>
      <p:ext uri="{BB962C8B-B14F-4D97-AF65-F5344CB8AC3E}">
        <p14:creationId xmlns:p14="http://schemas.microsoft.com/office/powerpoint/2010/main" val="23282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4233-C960-1F23-7D1D-9EA6B3F4E67C}"/>
              </a:ext>
            </a:extLst>
          </p:cNvPr>
          <p:cNvSpPr>
            <a:spLocks noGrp="1"/>
          </p:cNvSpPr>
          <p:nvPr>
            <p:ph type="title"/>
          </p:nvPr>
        </p:nvSpPr>
        <p:spPr>
          <a:xfrm>
            <a:off x="1398494" y="376518"/>
            <a:ext cx="10038173" cy="767116"/>
          </a:xfrm>
        </p:spPr>
        <p:txBody>
          <a:bodyPr/>
          <a:lstStyle/>
          <a:p>
            <a:r>
              <a:rPr lang="en-US" dirty="0"/>
              <a:t>Results </a:t>
            </a:r>
          </a:p>
        </p:txBody>
      </p:sp>
      <p:sp>
        <p:nvSpPr>
          <p:cNvPr id="3" name="Text Placeholder 2">
            <a:extLst>
              <a:ext uri="{FF2B5EF4-FFF2-40B4-BE49-F238E27FC236}">
                <a16:creationId xmlns:a16="http://schemas.microsoft.com/office/drawing/2014/main" id="{6C1E9A47-06A7-DE5E-F01F-A34706253B6A}"/>
              </a:ext>
            </a:extLst>
          </p:cNvPr>
          <p:cNvSpPr>
            <a:spLocks noGrp="1"/>
          </p:cNvSpPr>
          <p:nvPr>
            <p:ph type="body" idx="1"/>
          </p:nvPr>
        </p:nvSpPr>
        <p:spPr>
          <a:xfrm>
            <a:off x="537884" y="1613199"/>
            <a:ext cx="9179858" cy="4142142"/>
          </a:xfrm>
        </p:spPr>
        <p:txBody>
          <a:bodyPr/>
          <a:lstStyle/>
          <a:p>
            <a:r>
              <a:rPr lang="en-US" sz="2800" dirty="0">
                <a:latin typeface="Times New Roman" panose="02020603050405020304" pitchFamily="18" charset="0"/>
                <a:cs typeface="Times New Roman" panose="02020603050405020304" pitchFamily="18" charset="0"/>
              </a:rPr>
              <a:t>Analyzing employee performance data in excel involves several steps, typically culminating in generating insights or results that can be used to make decisions. Data entry ensure that you have all relevant data entered into Excel. Common data points include employee ID, name, department, performance ratings, goals achieved, and other relevant metrics. Data cleaning ensure there are no duplicates, and handle any missing data. The analysis also helped in recognizing patterns of excellence, enabling the organization to replicate successful strategies in other areas.</a:t>
            </a:r>
          </a:p>
        </p:txBody>
      </p:sp>
    </p:spTree>
    <p:extLst>
      <p:ext uri="{BB962C8B-B14F-4D97-AF65-F5344CB8AC3E}">
        <p14:creationId xmlns:p14="http://schemas.microsoft.com/office/powerpoint/2010/main" val="105373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5"/>
            <a:ext cx="9518221" cy="547842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Excel is a powerful tool for analyzing employee performance data, and can helps you identify patterns and gain insights that can improve business decisions. Performance analysis is a crucial process for organizations striving to optimize their operations improve efficiency and achieve strategic goals. By continuously monitoring and analyzing performance, organization can ensure they are on the right path toward sustained improvement and long term achievement. Organizational growth ultimately this structure performance analysis contributes to fostering a culture of continuous improvement and development.</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7453" y="1118717"/>
            <a:ext cx="8081328" cy="5546390"/>
          </a:xfrm>
          <a:prstGeom prst="rect">
            <a:avLst/>
          </a:prstGeom>
        </p:spPr>
        <p:txBody>
          <a:bodyPr vert="horz" wrap="square" lIns="0" tIns="16510" rIns="0" bIns="0" rtlCol="0" anchor="b">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
</a:t>
            </a:r>
            <a:r>
              <a:rPr lang="en-US" sz="3600" b="0" spc="10" dirty="0">
                <a:latin typeface="Times New Roman" panose="02020603050405020304" pitchFamily="18" charset="0"/>
                <a:cs typeface="Times New Roman" panose="02020603050405020304" pitchFamily="18" charset="0"/>
              </a:rPr>
              <a:t>The goal is to analyze the employee data to gain insights into workforce demographics, performance, and overall HR metrics. </a:t>
            </a:r>
            <a:br>
              <a:rPr lang="en-US" sz="3600" b="0" spc="10" dirty="0">
                <a:latin typeface="Times New Roman" panose="02020603050405020304" pitchFamily="18" charset="0"/>
                <a:cs typeface="Times New Roman" panose="02020603050405020304" pitchFamily="18" charset="0"/>
              </a:rPr>
            </a:br>
            <a:r>
              <a:rPr lang="en-US" sz="3600" b="0" spc="10" dirty="0">
                <a:latin typeface="Times New Roman" panose="02020603050405020304" pitchFamily="18" charset="0"/>
                <a:cs typeface="Times New Roman" panose="02020603050405020304" pitchFamily="18" charset="0"/>
              </a:rPr>
              <a:t>The analysis will help identify trends, potential areas of improvement, and strategic decisions regarding workforce management.</a:t>
            </a:r>
            <a:br>
              <a:rPr lang="en-IN" sz="2800" b="0" spc="10" dirty="0"/>
            </a:b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2019300"/>
            <a:ext cx="7924800" cy="3970318"/>
          </a:xfrm>
          <a:prstGeom prst="rect">
            <a:avLst/>
          </a:prstGeom>
          <a:noFill/>
        </p:spPr>
        <p:txBody>
          <a:bodyPr wrap="square" rtlCol="0">
            <a:spAutoFit/>
          </a:bodyPr>
          <a:lstStyle/>
          <a:p>
            <a:pPr algn="l"/>
            <a:r>
              <a:rPr lang="en-US" sz="2800" dirty="0">
                <a:solidFill>
                  <a:srgbClr val="0D0D0D"/>
                </a:solidFill>
                <a:latin typeface="Times New Roman" panose="02020603050405020304" pitchFamily="18" charset="0"/>
                <a:cs typeface="Times New Roman" panose="02020603050405020304" pitchFamily="18" charset="0"/>
              </a:rPr>
              <a:t>E</a:t>
            </a:r>
            <a:r>
              <a:rPr lang="en-US" sz="2800" i="0" dirty="0">
                <a:solidFill>
                  <a:srgbClr val="0D0D0D"/>
                </a:solidFill>
                <a:effectLst/>
                <a:latin typeface="Times New Roman" panose="02020603050405020304" pitchFamily="18" charset="0"/>
                <a:cs typeface="Times New Roman" panose="02020603050405020304" pitchFamily="18" charset="0"/>
              </a:rPr>
              <a:t>mployee data to identify trends, patterns, and insights that can help in workforce planning, performance management, and overall organizational efficiency. The insights gained can help the organization optimize its workforce management strategies, improve employee satisfaction and performance, and make data-driven decisions.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941293" y="588523"/>
            <a:ext cx="7395883" cy="500265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US" sz="2800" b="0" spc="5" dirty="0">
                <a:latin typeface="Times New Roman" panose="02020603050405020304" pitchFamily="18" charset="0"/>
                <a:cs typeface="Times New Roman" panose="02020603050405020304" pitchFamily="18" charset="0"/>
              </a:rPr>
              <a:t>Employee performance analysis using Excel can be managers and employees. Manages can also use excel to identify current talent, analyze potential leaders, and plan succession. The final review of their performance and discuss it with their manager. Excel to highlight employee performance ratings, and see who the top and bottom performers.</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819400" y="781050"/>
            <a:ext cx="7651376" cy="88158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br>
              <a:rPr lang="en-US" sz="3600" dirty="0"/>
            </a:br>
            <a:r>
              <a:rPr lang="en-US" sz="3600" b="0" dirty="0"/>
              <a:t>We applied an IF function in Excel to assign performance categories based on the ratings, followed by the creation of pivot tables and charts to present the data effectively.</a:t>
            </a:r>
            <a:br>
              <a:rPr lang="en-IN" sz="3600" b="0" dirty="0"/>
            </a:br>
            <a:br>
              <a:rPr lang="en-IN" sz="3600" dirty="0"/>
            </a:br>
            <a:r>
              <a:rPr lang="en-IN" sz="3600" dirty="0"/>
              <a:t>                </a:t>
            </a:r>
            <a:r>
              <a:rPr lang="en-US" sz="3600" dirty="0"/>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10" y="564758"/>
            <a:ext cx="9500290" cy="5459524"/>
          </a:xfrm>
        </p:spPr>
        <p:txBody>
          <a:bodyPr/>
          <a:lstStyle/>
          <a:p>
            <a:r>
              <a:rPr lang="en-IN" dirty="0"/>
              <a:t>Dataset Description  </a:t>
            </a:r>
            <a:br>
              <a:rPr lang="en-IN" dirty="0"/>
            </a:br>
            <a:r>
              <a:rPr lang="en-US" dirty="0"/>
              <a:t> </a:t>
            </a:r>
            <a:r>
              <a:rPr lang="en-US" sz="2800" b="0" dirty="0">
                <a:latin typeface="Times New Roman" panose="02020603050405020304" pitchFamily="18" charset="0"/>
                <a:cs typeface="Times New Roman" panose="02020603050405020304" pitchFamily="18" charset="0"/>
              </a:rPr>
              <a:t>Dataset is a collection of organized data that can be used for many     purposes, including analysis, research, and training machine learning models. Datasets can be in a variety of formats, including tables, CSV files, or proprietary formats. Datasets are usually organized in a standardized format. Datasets can be used to control access to tables and views. Clear description of datasets make them easier to understand and work with. When using technical terms, make sure their meaning is unambiguous. Datasets can be generated by research studies, government agencies, or non-profit organizations. Dataset is a collection of data</a:t>
            </a:r>
            <a:endParaRPr lang="en-IN"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33650" y="874244"/>
            <a:ext cx="7938807" cy="477181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a:t>
            </a:r>
            <a:r>
              <a:rPr lang="en-US" sz="4250" spc="15" dirty="0"/>
              <a:t>R</a:t>
            </a:r>
            <a:r>
              <a:rPr lang="en-US" sz="4250" spc="-10" dirty="0"/>
              <a:t> </a:t>
            </a:r>
            <a:r>
              <a:rPr lang="en-US" sz="4250" spc="20" dirty="0"/>
              <a:t>SOLUTION</a:t>
            </a:r>
            <a:br>
              <a:rPr lang="en-IN" sz="4250" spc="20" dirty="0"/>
            </a:br>
            <a:br>
              <a:rPr lang="en-US" sz="4250" spc="20" dirty="0"/>
            </a:br>
            <a:r>
              <a:rPr lang="en-IN" sz="2800" b="0" spc="20" dirty="0">
                <a:latin typeface="Times New Roman" panose="02020603050405020304" pitchFamily="18" charset="0"/>
                <a:cs typeface="Times New Roman" panose="02020603050405020304" pitchFamily="18" charset="0"/>
              </a:rPr>
              <a:t> </a:t>
            </a:r>
            <a:r>
              <a:rPr lang="en-US" sz="2800" b="0" spc="20" dirty="0">
                <a:latin typeface="Times New Roman" panose="02020603050405020304" pitchFamily="18" charset="0"/>
                <a:cs typeface="Times New Roman" panose="02020603050405020304" pitchFamily="18" charset="0"/>
              </a:rPr>
              <a:t>The “wow” factors in our solution lies in its simplicity and effectiveness. By using Excel-a tool that is readily available and familiar to most users-we’ve created a powerful system for categorizing and analyzing employee performance without the need for specialized software. The integration of dynamic formulas, pivot tables, and visual charts allows for real-time updates and easy interpretation of the data .</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3717</Words>
  <Application>Microsoft Office PowerPoint</Application>
  <PresentationFormat>Widescreen</PresentationFormat>
  <Paragraphs>98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goal is to analyze the employee data to gain insights into workforce demographics, performance, and overall HR metrics.  The analysis will help identify trends, potential areas of improvement, and strategic decisions regarding workforce management. </vt:lpstr>
      <vt:lpstr>PROJECT OVERVIEW</vt:lpstr>
      <vt:lpstr>WHO ARE THE END USERS?        Employee performance analysis using Excel can be managers and employees. Manages can also use excel to identify current talent, analyze potential leaders, and plan succession. The final review of their performance and discuss it with their manager. Excel to highlight employee performance ratings, and see who the top and bottom performers. </vt:lpstr>
      <vt:lpstr>OUR SOLUTION AND ITS VALUE PROPOSITION  We applied an IF function in Excel to assign performance categories based on the ratings, followed by the creation of pivot tables and charts to present the data effectively.                                                                                                                                                                                   </vt:lpstr>
      <vt:lpstr>Dataset Description    Dataset is a collection of organized data that can be used for many     purposes, including analysis, research, and training machine learning models. Datasets can be in a variety of formats, including tables, CSV files, or proprietary formats. Datasets are usually organized in a standardized format. Datasets can be used to control access to tables and views. Clear description of datasets make them easier to understand and work with. When using technical terms, make sure their meaning is unambiguous. Datasets can be generated by research studies, government agencies, or non-profit organizations. Dataset is a collection of data</vt:lpstr>
      <vt:lpstr>THE "WOW" IN OUR SOLUTION   The “wow” factors in our solution lies in its simplicity and effectiveness. By using Excel-a tool that is readily available and familiar to most users-we’ve created a powerful system for categorizing and analyzing employee performance without the need for specialized software. The integration of dynamic formulas, pivot tables, and visual charts allows for real-time updates and easy interpretation of the data .</vt:lpstr>
      <vt:lpstr>PowerPoint Presentation</vt:lpstr>
      <vt:lpstr>PowerPoint Presentation</vt:lpstr>
      <vt:lpstr>Results </vt:lpstr>
      <vt:lpstr>Conclusion     Excel is a powerful tool for analyzing employee performance data, and can helps you identify patterns and gain insights that can improve business decisions. Performance analysis is a crucial process for organizations striving to optimize their operations improve efficiency and achieve strategic goals. By continuously monitoring and analyzing performance, organization can ensure they are on the right path toward sustained improvement and long term achievement. Organizational growth ultimately this structure performance analysis contributes to fostering a culture of continuous improvement and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janani101126@gmail.com</cp:lastModifiedBy>
  <cp:revision>30</cp:revision>
  <dcterms:created xsi:type="dcterms:W3CDTF">2024-03-29T15:07:00Z</dcterms:created>
  <dcterms:modified xsi:type="dcterms:W3CDTF">2024-09-10T14:50:46Z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49A227A8BCD247429DE5ADEB37D61224_13</vt:lpwstr>
  </property>
  <property fmtid="{D5CDD505-2E9C-101B-9397-08002B2CF9AE}" pid="5" name="KSOProductBuildVer">
    <vt:lpwstr>1033-12.2.0.17562</vt:lpwstr>
  </property>
</Properties>
</file>