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MPUTER%20LAB\Downloads\Untitl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[Untitled.xlsx]Sheet2!PivotTable1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5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</c:dLbl>
      </c:pivotFmt>
      <c:pivotFmt>
        <c:idx val="6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 w="57150">
              <a:solidFill>
                <a:srgbClr val="4D93D9"/>
              </a:solidFill>
              <a:prstDash val="solid"/>
            </a:ln>
            <a:effectLst/>
            <a:sp3d contourW="57150">
              <a:contourClr>
                <a:srgbClr val="4D93D9"/>
              </a:contourClr>
            </a:sp3d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5">
                  <c:v>2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0F2-4048-A6BD-FCE9C102DA12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F1A983"/>
              </a:solidFill>
              <a:prstDash val="solid"/>
            </a:ln>
            <a:effectLst/>
            <a:sp3d>
              <a:contourClr>
                <a:srgbClr val="F1A983"/>
              </a:contourClr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3">
                  <c:v>1</c:v>
                </c:pt>
                <c:pt idx="6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0F2-4048-A6BD-FCE9C102DA12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 w="38100">
              <a:solidFill>
                <a:srgbClr val="000000"/>
              </a:solidFill>
              <a:prstDash val="solid"/>
            </a:ln>
            <a:effectLst/>
            <a:sp3d contourW="38100">
              <a:contourClr>
                <a:srgbClr val="000000"/>
              </a:contourClr>
            </a:sp3d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B0F2-4048-A6BD-FCE9C102DA12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</c:v>
                </c:pt>
                <c:pt idx="2">
                  <c:v>1</c:v>
                </c:pt>
                <c:pt idx="7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B0F2-4048-A6BD-FCE9C102DA12}"/>
            </c:ext>
          </c:extLst>
        </c:ser>
        <c:gapWidth val="214"/>
        <c:axId val="325183744"/>
        <c:axId val="324145536"/>
      </c:barChart>
      <c:catAx>
        <c:axId val="325183744"/>
        <c:scaling>
          <c:orientation val="minMax"/>
        </c:scaling>
        <c:axPos val="b"/>
        <c:title>
          <c:layout/>
          <c:spPr>
            <a:noFill/>
            <a:ln>
              <a:solidFill>
                <a:srgbClr val="0D0D0D"/>
              </a:solidFill>
              <a:prstDash val="solid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tickLblPos val="nextTo"/>
        <c:spPr>
          <a:noFill/>
          <a:ln w="9525" cap="flat" cmpd="sng" algn="ctr">
            <a:solidFill>
              <a:srgbClr val="000000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145536"/>
        <c:crosses val="autoZero"/>
        <c:auto val="1"/>
        <c:lblAlgn val="ctr"/>
        <c:lblOffset val="100"/>
      </c:catAx>
      <c:valAx>
        <c:axId val="32414553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183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C345E-E93D-4392-B328-14DC85E389DC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234A1-54C3-41A5-BF79-3C7A20FB3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234A1-54C3-41A5-BF79-3C7A20FB347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785794"/>
            <a:ext cx="7851648" cy="100013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EMPLOYEE DATA ANALYSIS USING EXCEL</a:t>
            </a:r>
            <a:endParaRPr lang="en-US" sz="36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dirty="0" smtClean="0"/>
              <a:t>Student name: K.PRIYA </a:t>
            </a:r>
          </a:p>
          <a:p>
            <a:pPr algn="l"/>
            <a:r>
              <a:rPr lang="en-US" dirty="0" smtClean="0"/>
              <a:t>Register no:  312218535 asunm1691cc1221691008</a:t>
            </a:r>
          </a:p>
          <a:p>
            <a:pPr algn="l"/>
            <a:r>
              <a:rPr lang="en-US" dirty="0" smtClean="0"/>
              <a:t>Department : commerce</a:t>
            </a:r>
          </a:p>
          <a:p>
            <a:pPr algn="l"/>
            <a:r>
              <a:rPr lang="en-US" dirty="0" smtClean="0"/>
              <a:t>College : c .m . </a:t>
            </a:r>
            <a:r>
              <a:rPr lang="en-US" dirty="0" err="1" smtClean="0"/>
              <a:t>Annamalai</a:t>
            </a:r>
            <a:r>
              <a:rPr lang="en-US" dirty="0" smtClean="0"/>
              <a:t> arts and science  college for  </a:t>
            </a:r>
            <a:r>
              <a:rPr lang="en-US" dirty="0" err="1" smtClean="0"/>
              <a:t>womens</a:t>
            </a:r>
            <a:endParaRPr lang="en-US" dirty="0" smtClean="0"/>
          </a:p>
          <a:p>
            <a:pPr algn="l"/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MODELLIN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Data collection</a:t>
            </a:r>
          </a:p>
          <a:p>
            <a:pPr marL="514350" indent="-514350">
              <a:buNone/>
            </a:pPr>
            <a:r>
              <a:rPr lang="en-US" dirty="0" smtClean="0"/>
              <a:t>1.Kaggle</a:t>
            </a:r>
          </a:p>
          <a:p>
            <a:pPr marL="514350" indent="-514350">
              <a:buNone/>
            </a:pPr>
            <a:r>
              <a:rPr lang="en-US" dirty="0" smtClean="0"/>
              <a:t>Features collection</a:t>
            </a:r>
          </a:p>
          <a:p>
            <a:pPr marL="514350" indent="-514350">
              <a:buNone/>
            </a:pPr>
            <a:r>
              <a:rPr lang="en-US" dirty="0" smtClean="0"/>
              <a:t>1.Kaggle</a:t>
            </a:r>
          </a:p>
          <a:p>
            <a:pPr marL="514350" indent="-514350">
              <a:buNone/>
            </a:pPr>
            <a:r>
              <a:rPr lang="en-US" dirty="0" smtClean="0"/>
              <a:t>Data cleaning</a:t>
            </a:r>
          </a:p>
          <a:p>
            <a:pPr marL="514350" indent="-514350">
              <a:buNone/>
            </a:pPr>
            <a:r>
              <a:rPr lang="en-US" dirty="0" smtClean="0"/>
              <a:t>1.Using filter</a:t>
            </a:r>
          </a:p>
          <a:p>
            <a:pPr marL="514350" indent="-514350">
              <a:buNone/>
            </a:pPr>
            <a:r>
              <a:rPr lang="en-US" dirty="0" smtClean="0"/>
              <a:t>2.Using conditional formatting</a:t>
            </a:r>
          </a:p>
          <a:p>
            <a:pPr marL="514350" indent="-514350">
              <a:buNone/>
            </a:pPr>
            <a:r>
              <a:rPr lang="en-US" dirty="0" smtClean="0"/>
              <a:t>Performance level </a:t>
            </a:r>
          </a:p>
          <a:p>
            <a:pPr marL="514350" indent="-514350">
              <a:buNone/>
            </a:pPr>
            <a:r>
              <a:rPr lang="en-US" dirty="0" smtClean="0"/>
              <a:t>1.Using formulas</a:t>
            </a:r>
          </a:p>
          <a:p>
            <a:pPr marL="514350" indent="-514350">
              <a:buNone/>
            </a:pPr>
            <a:r>
              <a:rPr lang="en-US" dirty="0" smtClean="0"/>
              <a:t>Summary</a:t>
            </a:r>
          </a:p>
          <a:p>
            <a:pPr marL="514350" indent="-514350">
              <a:buNone/>
            </a:pPr>
            <a:r>
              <a:rPr lang="en-US" dirty="0" smtClean="0"/>
              <a:t>1.Using Graph</a:t>
            </a:r>
          </a:p>
          <a:p>
            <a:pPr marL="514350" indent="-514350">
              <a:buNone/>
            </a:pPr>
            <a:r>
              <a:rPr lang="en-US" dirty="0" smtClean="0"/>
              <a:t>2.Using pivot table</a:t>
            </a:r>
          </a:p>
          <a:p>
            <a:pPr marL="514350" indent="-514350">
              <a:buNone/>
            </a:pPr>
            <a:r>
              <a:rPr lang="en-US" dirty="0" smtClean="0"/>
              <a:t>3.Using </a:t>
            </a:r>
            <a:r>
              <a:rPr lang="en-US" dirty="0" err="1" smtClean="0"/>
              <a:t>silcer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6586140E-D403-3327-E4C8-EAC645DDD14F}"/>
              </a:ext>
              <a:ext uri="{147F2762-F138-4A5C-976F-8EAC2B608ADB}">
                <a16:predDERef xmlns="" xmlns:xdr="http://schemas.openxmlformats.org/drawingml/2006/spreadsheetDrawing" xmlns:a16="http://schemas.microsoft.com/office/drawing/2014/main" xmlns:lc="http://schemas.openxmlformats.org/drawingml/2006/lockedCanvas" pred="{2F9BED85-0E11-6D50-F6E9-0F97BF33B9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Employee performance analysis is a vital process that enables organizations to evaluate employees performance accurately, identify strengths and weaknesses, and align individual goals with organizational objectives.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TITLE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Employee  performance analysis using excel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1.Problem statement</a:t>
            </a:r>
          </a:p>
          <a:p>
            <a:pPr>
              <a:buNone/>
            </a:pPr>
            <a:r>
              <a:rPr lang="en-US" dirty="0" smtClean="0"/>
              <a:t>2.Project overview</a:t>
            </a:r>
          </a:p>
          <a:p>
            <a:pPr>
              <a:buNone/>
            </a:pPr>
            <a:r>
              <a:rPr lang="en-US" dirty="0" smtClean="0"/>
              <a:t>3.End users</a:t>
            </a:r>
          </a:p>
          <a:p>
            <a:pPr>
              <a:buNone/>
            </a:pPr>
            <a:r>
              <a:rPr lang="en-US" dirty="0" smtClean="0"/>
              <a:t>4.Our solution and proposition</a:t>
            </a:r>
          </a:p>
          <a:p>
            <a:pPr>
              <a:buNone/>
            </a:pPr>
            <a:r>
              <a:rPr lang="en-US" dirty="0" smtClean="0"/>
              <a:t>5.Dataset description</a:t>
            </a:r>
          </a:p>
          <a:p>
            <a:pPr>
              <a:buNone/>
            </a:pPr>
            <a:r>
              <a:rPr lang="en-US" dirty="0" smtClean="0"/>
              <a:t>6.Modelling approach</a:t>
            </a:r>
          </a:p>
          <a:p>
            <a:pPr>
              <a:buNone/>
            </a:pPr>
            <a:r>
              <a:rPr lang="en-US" dirty="0" smtClean="0"/>
              <a:t>7.Results and discussion</a:t>
            </a:r>
          </a:p>
          <a:p>
            <a:pPr>
              <a:buNone/>
            </a:pPr>
            <a:r>
              <a:rPr lang="en-US" dirty="0" smtClean="0"/>
              <a:t>8.conclusion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Improvement: Pinpointing areas where employees need training or development to enhance their skills.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Incentivizing and gaps: recognizing and rewarding top performance, motivating them to continue excelling.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Weakness and gaps: Identifying underperforming employee and providing targeted support or training.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OVERVIEW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Data collection and integration.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cleaning and preprocessing.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Exploratory Employees Performance analysis.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Recommendations for performance improvement and development.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Performance evaluation framework.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WHO ARE THE END USERS?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HR Department </a:t>
            </a:r>
          </a:p>
          <a:p>
            <a:r>
              <a:rPr lang="en-US" dirty="0" smtClean="0"/>
              <a:t>Managers and supervisors</a:t>
            </a:r>
          </a:p>
          <a:p>
            <a:r>
              <a:rPr lang="en-US" dirty="0" smtClean="0"/>
              <a:t>Employees</a:t>
            </a:r>
          </a:p>
          <a:p>
            <a:r>
              <a:rPr lang="en-US" dirty="0" smtClean="0"/>
              <a:t>Department heads</a:t>
            </a:r>
          </a:p>
          <a:p>
            <a:r>
              <a:rPr lang="en-US" dirty="0" smtClean="0"/>
              <a:t>Senior management</a:t>
            </a:r>
          </a:p>
          <a:p>
            <a:r>
              <a:rPr lang="en-US" dirty="0" smtClean="0"/>
              <a:t>Training and Development Teams</a:t>
            </a:r>
          </a:p>
          <a:p>
            <a:r>
              <a:rPr lang="en-US" dirty="0" smtClean="0"/>
              <a:t>Recruitment teams</a:t>
            </a:r>
          </a:p>
          <a:p>
            <a:r>
              <a:rPr lang="en-US" dirty="0" smtClean="0"/>
              <a:t>Compensation and Benefits teams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OUR SOLUTION AND ITS VALUE PROPOSITION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Conditional formatting –To</a:t>
            </a:r>
          </a:p>
          <a:p>
            <a:pPr>
              <a:buNone/>
            </a:pPr>
            <a:r>
              <a:rPr lang="en-US" dirty="0" smtClean="0"/>
              <a:t>Identify missing values</a:t>
            </a:r>
          </a:p>
          <a:p>
            <a:pPr>
              <a:buNone/>
            </a:pPr>
            <a:r>
              <a:rPr lang="en-US" dirty="0" smtClean="0"/>
              <a:t>Filter-To Remove Black Space </a:t>
            </a:r>
          </a:p>
          <a:p>
            <a:pPr>
              <a:buNone/>
            </a:pPr>
            <a:r>
              <a:rPr lang="en-US" dirty="0" smtClean="0"/>
              <a:t>Formula-To identify performance level</a:t>
            </a:r>
          </a:p>
          <a:p>
            <a:pPr>
              <a:buNone/>
            </a:pPr>
            <a:r>
              <a:rPr lang="en-US" dirty="0" smtClean="0"/>
              <a:t>Pivot table-Summary the data </a:t>
            </a:r>
          </a:p>
          <a:p>
            <a:pPr>
              <a:buNone/>
            </a:pPr>
            <a:r>
              <a:rPr lang="en-US" dirty="0" smtClean="0"/>
              <a:t>Graph-Data visualization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DATASET DISCRIPTION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Dataset Record from-</a:t>
            </a:r>
            <a:r>
              <a:rPr lang="en-US" dirty="0" err="1" smtClean="0"/>
              <a:t>Kaggle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Features-26</a:t>
            </a:r>
          </a:p>
          <a:p>
            <a:pPr>
              <a:buNone/>
            </a:pPr>
            <a:r>
              <a:rPr lang="en-US" dirty="0" smtClean="0"/>
              <a:t>Used features-9</a:t>
            </a:r>
          </a:p>
          <a:p>
            <a:pPr>
              <a:buNone/>
            </a:pPr>
            <a:r>
              <a:rPr lang="en-US" dirty="0" smtClean="0"/>
              <a:t>Employee id –Number</a:t>
            </a:r>
          </a:p>
          <a:p>
            <a:pPr>
              <a:buNone/>
            </a:pPr>
            <a:r>
              <a:rPr lang="en-US" dirty="0" smtClean="0"/>
              <a:t>First Name-Text</a:t>
            </a:r>
          </a:p>
          <a:p>
            <a:pPr>
              <a:buNone/>
            </a:pPr>
            <a:r>
              <a:rPr lang="en-US" dirty="0" smtClean="0"/>
              <a:t>Last Name-Text</a:t>
            </a:r>
          </a:p>
          <a:p>
            <a:pPr>
              <a:buNone/>
            </a:pPr>
            <a:r>
              <a:rPr lang="en-US" dirty="0" smtClean="0"/>
              <a:t>Exit Data-Text</a:t>
            </a:r>
          </a:p>
          <a:p>
            <a:pPr>
              <a:buNone/>
            </a:pPr>
            <a:r>
              <a:rPr lang="en-US" dirty="0" smtClean="0"/>
              <a:t>Business Unit-Text</a:t>
            </a:r>
          </a:p>
          <a:p>
            <a:pPr>
              <a:buNone/>
            </a:pPr>
            <a:r>
              <a:rPr lang="en-US" dirty="0" smtClean="0"/>
              <a:t>Employee Status-Text</a:t>
            </a:r>
          </a:p>
          <a:p>
            <a:pPr>
              <a:buNone/>
            </a:pPr>
            <a:r>
              <a:rPr lang="en-US" dirty="0" smtClean="0"/>
              <a:t>Employee Type-Text</a:t>
            </a:r>
          </a:p>
          <a:p>
            <a:pPr>
              <a:buNone/>
            </a:pPr>
            <a:r>
              <a:rPr lang="en-US" dirty="0" smtClean="0"/>
              <a:t>Employee classification type-text</a:t>
            </a:r>
          </a:p>
          <a:p>
            <a:pPr>
              <a:buNone/>
            </a:pPr>
            <a:r>
              <a:rPr lang="en-US" dirty="0" smtClean="0"/>
              <a:t>Gender code-text</a:t>
            </a:r>
          </a:p>
          <a:p>
            <a:pPr>
              <a:buNone/>
            </a:pPr>
            <a:r>
              <a:rPr lang="en-US" dirty="0" smtClean="0"/>
              <a:t>Performance score-text</a:t>
            </a:r>
          </a:p>
          <a:p>
            <a:pPr>
              <a:buNone/>
            </a:pPr>
            <a:r>
              <a:rPr lang="en-US" dirty="0" smtClean="0"/>
              <a:t>Current Employee Rating-Number</a:t>
            </a:r>
          </a:p>
          <a:p>
            <a:pPr>
              <a:buNone/>
            </a:pPr>
            <a:r>
              <a:rPr lang="en-US" dirty="0" smtClean="0"/>
              <a:t>Performance level-text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“WOW” IN OUR SOLUTION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Level calculation=IFS(z8&gt;5,”VERY HIGH”,Z8&gt;=4”HIGH”,Z8&gt;3,”MAD”,TRUE,”LOW”)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140</TotalTime>
  <Words>311</Words>
  <Application>Microsoft Office PowerPoint</Application>
  <PresentationFormat>On-screen Show (4:3)</PresentationFormat>
  <Paragraphs>81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EMPLOYEE DATA ANALYSIS USING EXCEL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DISCRIPTION</vt:lpstr>
      <vt:lpstr>THE “WOW” IN OUR SOLUTION</vt:lpstr>
      <vt:lpstr>MODELLIN </vt:lpstr>
      <vt:lpstr>RESULT</vt:lpstr>
      <vt:lpstr>CONCLUTION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wlcome6</dc:creator>
  <cp:lastModifiedBy>COMPUTER LAB</cp:lastModifiedBy>
  <cp:revision>18</cp:revision>
  <dcterms:created xsi:type="dcterms:W3CDTF">2024-09-09T05:41:33Z</dcterms:created>
  <dcterms:modified xsi:type="dcterms:W3CDTF">2024-09-09T09:54:01Z</dcterms:modified>
</cp:coreProperties>
</file>