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0" d="100"/>
          <a:sy n="9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4414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9762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5670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5036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9355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54060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5936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189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8855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97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1749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99881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52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150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55747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1437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6741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9671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754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545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191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6502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324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426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59139" y="3066504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NIVETHA.R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222409874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BSC.COMPUTER SCIENCE WITH DATA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JNN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1938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4" name="文本框"/>
          <p:cNvSpPr txBox="1">
            <a:spLocks/>
          </p:cNvSpPr>
          <p:nvPr/>
        </p:nvSpPr>
        <p:spPr>
          <a:xfrm rot="0">
            <a:off x="1200131" y="1552551"/>
            <a:ext cx="6695841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· Successfully developed a fully functional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digital portfolio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 Portfolio hi ghlights skills, projects, 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• Accessible via desk nobile devices.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8507942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68588" cy="58837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· A Digital Portfolio enhances personal branding and employability.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It acts as a modern replacenent for static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resumes.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The pro ject demonstrates skills in web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developnent, design, and project management.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4367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95248" y="-95248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1558911" y="1048697"/>
            <a:ext cx="8452179" cy="33210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ITLE  :           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Digital portfolio for Academic and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Professional Showcase</a:t>
            </a:r>
            <a:endParaRPr lang="zh-CN" altLang="en-US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80566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553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338778" y="403607"/>
            <a:ext cx="9789161" cy="589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In the digital era, students and professionals need a centralized platform to showcase their academic achievements, projects, and skills.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A digital portfolio bridges the gop by offering a personalized, accessible, and professional platform.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1375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21583902">
            <a:off x="263219" y="546635"/>
            <a:ext cx="10612453" cy="5928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OVERVIEW 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This project is about developing a Digital Portfolio website to represent personal and academic details.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It helps students present their skills, 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certifications, projects, and achievenents in a structured and professional format.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The portfolio is responsive, user-friendly, and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easily shareable</a:t>
            </a:r>
            <a:endParaRPr lang="zh-CN" altLang="en-US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551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1339461"/>
            <a:ext cx="8420503" cy="4973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Students - to shoucase projects, achievements, and skills.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Job Seekers - to enhance their professional profile for interviews.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Recruiters/Employers - to assess candidates beyond resumes.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lnstitutions/Colleges - for academic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evaluation and placements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71246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2787950" y="695962"/>
            <a:ext cx="9720677" cy="444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·JavaScript,Bootstrap.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Database: MysQl / MongoDB (if storing datal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Version Control:Git &amp; GitHub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Design Tools: Figma / Canva for Ul design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Hosting:GitHub Pages / Netlify / Vercel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Backend: Node.js / Python Flask loptional for</a:t>
            </a: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dynamic data)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6698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549277" y="186373"/>
            <a:ext cx="10579597" cy="67330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Honepage: Introduction, profile picture, 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tagline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About Section: Personal details, career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objectives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 SkiCls Section' Technical g soft skills with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progress bars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Projects Section: Academic &amp; personal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projects with GitHub/demo links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Contact Section: Emr·linkedln, GitHub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phone number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718671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lnteractive navigation across sections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Responsive design (works on mobile &amp; desktop)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Integrated GitHub links for projects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Dounloadable resume option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· Image gallery/screenshots of projects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• Contact form for direct communication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1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2025-09-02T02:18:51Z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