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07"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9/15/2024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702200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75211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974656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595319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656530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281878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284461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827540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698914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249964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145457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299021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437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9171564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114883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672088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075310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2395425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09283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69634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473288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959879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645825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429596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654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885016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359870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916266" y="2895056"/>
            <a:ext cx="10665438"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SOWMIYA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312228077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3</a:t>
            </a:r>
            <a:r>
              <a:rPr lang="en-US" altLang="zh-CN" sz="2400" b="0" i="0" u="none" strike="noStrike" kern="1200" cap="none" spc="0" baseline="3000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YEAR B.COM[GENERAL]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APOLLO ARTS AND SCIENCE 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2976789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739774" y="291147"/>
            <a:ext cx="4137179"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矩形"/>
          <p:cNvSpPr>
            <a:spLocks/>
          </p:cNvSpPr>
          <p:nvPr/>
        </p:nvSpPr>
        <p:spPr>
          <a:xfrm rot="0">
            <a:off x="1524000" y="1524000"/>
            <a:ext cx="49530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Preparation: Clean and organize data, ensuring accuracy and consistency.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*Trend Analysis: Apply charts and graphs (e.g., line charts, bar graphs) to visualize trends over time, such as employee performance or turnover rates.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Tables: Create pivot tables to aggregate and analyze data across different dimensions, such as department, tenure, or job role.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*Regression Analysis: Utilize regression functions to identify relationships between variables, such as the impact of training on performance.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5790435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978767"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1" name="图片"/>
          <p:cNvPicPr>
            <a:picLocks noChangeAspect="1"/>
          </p:cNvPicPr>
          <p:nvPr/>
        </p:nvPicPr>
        <p:blipFill>
          <a:blip r:embed="rId2" cstate="print"/>
          <a:stretch>
            <a:fillRect/>
          </a:stretch>
        </p:blipFill>
        <p:spPr>
          <a:xfrm rot="0">
            <a:off x="1295380" y="1219181"/>
            <a:ext cx="7772120" cy="4931051"/>
          </a:xfrm>
          <a:prstGeom prst="rect"/>
          <a:noFill/>
          <a:ln w="12700" cmpd="sng" cap="flat">
            <a:noFill/>
            <a:prstDash val="solid"/>
            <a:miter/>
          </a:ln>
        </p:spPr>
      </p:pic>
    </p:spTree>
    <p:extLst>
      <p:ext uri="{BB962C8B-B14F-4D97-AF65-F5344CB8AC3E}">
        <p14:creationId xmlns:p14="http://schemas.microsoft.com/office/powerpoint/2010/main" val="146305476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143000" y="1600200"/>
            <a:ext cx="6096000"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972729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952608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working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4947211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3912629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85800" y="1676400"/>
            <a:ext cx="67818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a:t>
            </a:r>
            <a:r>
              <a:rPr lang="en-US" altLang="zh-CN" sz="1800" b="1" i="0" u="none" strike="noStrike" kern="1200" cap="none" spc="0" baseline="0">
                <a:solidFill>
                  <a:schemeClr val="tx1"/>
                </a:solidFill>
                <a:latin typeface="Calibri" pitchFamily="0" charset="0"/>
                <a:ea typeface="宋体" pitchFamily="0" charset="0"/>
                <a:cs typeface="Calibri" pitchFamily="0" charset="0"/>
              </a:rPr>
              <a:t>working </a:t>
            </a:r>
            <a:r>
              <a:rPr lang="en-US" altLang="zh-CN" sz="1800" b="1" i="0" u="none" strike="noStrike" kern="1200" cap="none" spc="0" baseline="0">
                <a:solidFill>
                  <a:schemeClr val="tx1"/>
                </a:solidFill>
                <a:latin typeface="Calibri" pitchFamily="0" charset="0"/>
                <a:ea typeface="宋体" pitchFamily="0" charset="0"/>
                <a:cs typeface="Calibri" pitchFamily="0" charset="0"/>
              </a:rPr>
              <a:t>performance is a critical factor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inuuencing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organizational success, requiring effective assessment and management strategies. Addressing performance issues promptly can enhance productivity and employee satisfaction.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391758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0" name="组合"/>
          <p:cNvGrpSpPr>
            <a:grpSpLocks/>
          </p:cNvGrpSpPr>
          <p:nvPr/>
        </p:nvGrpSpPr>
        <p:grpSpPr>
          <a:xfrm>
            <a:off x="8658225" y="2647950"/>
            <a:ext cx="3533775" cy="3810000"/>
            <a:chOff x="8658225" y="2647950"/>
            <a:chExt cx="3533775" cy="381000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6" name="矩形"/>
          <p:cNvSpPr>
            <a:spLocks/>
          </p:cNvSpPr>
          <p:nvPr/>
        </p:nvSpPr>
        <p:spPr>
          <a:xfrm rot="0">
            <a:off x="838200" y="2209800"/>
            <a:ext cx="5943599"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a:t>
            </a:r>
            <a:r>
              <a:rPr lang="en-US" altLang="zh-CN" sz="1800" b="1" i="0" u="none" strike="noStrike" kern="1200" cap="none" spc="0" baseline="0">
                <a:solidFill>
                  <a:schemeClr val="tx1"/>
                </a:solidFill>
                <a:latin typeface="Calibri" pitchFamily="0" charset="0"/>
                <a:ea typeface="宋体" pitchFamily="0" charset="0"/>
                <a:cs typeface="Calibri" pitchFamily="0" charset="0"/>
              </a:rPr>
              <a:t>working </a:t>
            </a:r>
            <a:r>
              <a:rPr lang="en-US" altLang="zh-CN" sz="1800" b="1" i="0" u="none" strike="noStrike" kern="1200" cap="none" spc="0" baseline="0">
                <a:solidFill>
                  <a:schemeClr val="tx1"/>
                </a:solidFill>
                <a:latin typeface="Calibri" pitchFamily="0" charset="0"/>
                <a:ea typeface="宋体" pitchFamily="0" charset="0"/>
                <a:cs typeface="Calibri" pitchFamily="0" charset="0"/>
              </a:rPr>
              <a:t>performance is a critical factor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inuuencing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organizational success, requiring effective assessment and management strategies. Addressing performance issues promptly can enhance productivity and employee satisfaction.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7803514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838200" y="2362200"/>
            <a:ext cx="678180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**Human Resources (HR) Managers:** They use the insights to make informed decisions about promotions, training, and development.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**Team Leaders and Supervisors:** They apply performance data to provide feedback, set goals, and manage team performance.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 They benefit from feedback and performance evaluations that help them improve and advance in their careers.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 users in employee performance analysis typically include: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699668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4114800" y="3124200"/>
            <a:ext cx="4267200"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a:t>
            </a:r>
            <a:r>
              <a:rPr lang="en-US" altLang="zh-CN" sz="1800" b="0" i="0" u="none" strike="noStrike" kern="1200" cap="none" spc="0" baseline="0">
                <a:solidFill>
                  <a:schemeClr val="tx1"/>
                </a:solidFill>
                <a:latin typeface="Calibri" pitchFamily="0" charset="0"/>
                <a:ea typeface="宋体" pitchFamily="0" charset="0"/>
                <a:cs typeface="Calibri" pitchFamily="0" charset="0"/>
              </a:rPr>
              <a:t>formating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blank values.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*Using- Pivot table &amp; Chart.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6126052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1905000" y="1524000"/>
            <a:ext cx="52578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data set- </a:t>
            </a:r>
            <a:r>
              <a:rPr lang="en-US" altLang="zh-CN" sz="18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 are 26 features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important ten features are,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Employment ID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*First name *Last name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status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type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classification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*Current employee ratings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6311984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4" name="矩形"/>
          <p:cNvSpPr>
            <a:spLocks/>
          </p:cNvSpPr>
          <p:nvPr/>
        </p:nvSpPr>
        <p:spPr>
          <a:xfrm rot="0">
            <a:off x="3581399" y="2438400"/>
            <a:ext cx="5638800"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 There are categories into Levels such as very </a:t>
            </a:r>
            <a:r>
              <a:rPr lang="en-US" altLang="zh-CN" sz="1800" b="0" i="0" u="none" strike="noStrike" kern="1200" cap="none" spc="0" baseline="0">
                <a:solidFill>
                  <a:schemeClr val="tx1"/>
                </a:solidFill>
                <a:latin typeface="Calibri" pitchFamily="0" charset="0"/>
                <a:ea typeface="宋体" pitchFamily="0" charset="0"/>
                <a:cs typeface="Calibri" pitchFamily="0" charset="0"/>
              </a:rPr>
              <a:t>high,high,med,low,etc</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Using Pivot table and charts is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analyse</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employees performance.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671485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16</cp:revision>
  <dcterms:created xsi:type="dcterms:W3CDTF">2024-03-29T15:07:22Z</dcterms:created>
  <dcterms:modified xsi:type="dcterms:W3CDTF">2024-09-15T09:23:44Z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