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052579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63375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5558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966194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91715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26860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644713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56829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18854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10823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70715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63483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48890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739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503116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943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25308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396069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034673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03536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96156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32896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22811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063090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8215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84173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630924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6685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840067" y="2856957"/>
            <a:ext cx="1022385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L. MANOJ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8993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422212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524000" y="1524000"/>
            <a:ext cx="4953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50382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320733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100154">
            <a:off x="2438842" y="2831903"/>
            <a:ext cx="5791283" cy="358140"/>
          </a:xfrm>
          <a:prstGeom prst="rect"/>
          <a:noFill/>
          <a:ln w="12700" cmpd="sng" cap="flat">
            <a:noFill/>
            <a:prstDash val="solid"/>
            <a:miter/>
          </a:ln>
        </p:spPr>
      </p:sp>
      <p:pic>
        <p:nvPicPr>
          <p:cNvPr id="182" name="图片"/>
          <p:cNvPicPr>
            <a:picLocks noChangeAspect="1"/>
          </p:cNvPicPr>
          <p:nvPr/>
        </p:nvPicPr>
        <p:blipFill>
          <a:blip r:embed="rId2" cstate="print"/>
          <a:stretch>
            <a:fillRect/>
          </a:stretch>
        </p:blipFill>
        <p:spPr>
          <a:xfrm rot="0">
            <a:off x="1066783" y="1371578"/>
            <a:ext cx="7238805" cy="4592687"/>
          </a:xfrm>
          <a:prstGeom prst="rect"/>
          <a:noFill/>
          <a:ln w="12700" cmpd="sng" cap="flat">
            <a:noFill/>
            <a:prstDash val="solid"/>
            <a:miter/>
          </a:ln>
        </p:spPr>
      </p:pic>
    </p:spTree>
    <p:extLst>
      <p:ext uri="{BB962C8B-B14F-4D97-AF65-F5344CB8AC3E}">
        <p14:creationId xmlns:p14="http://schemas.microsoft.com/office/powerpoint/2010/main" val="79526225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noChangeAspect="1"/>
          </p:cNvPicPr>
          <p:nvPr/>
        </p:nvPicPr>
        <p:blipFill>
          <a:blip r:embed="rId1" cstate="print"/>
          <a:stretch>
            <a:fillRect/>
          </a:stretch>
        </p:blipFill>
        <p:spPr>
          <a:xfrm rot="0">
            <a:off x="1295380" y="1142982"/>
            <a:ext cx="7284667" cy="4647885"/>
          </a:xfrm>
          <a:prstGeom prst="rect"/>
          <a:noFill/>
          <a:ln w="12700" cmpd="sng" cap="flat">
            <a:noFill/>
            <a:prstDash val="solid"/>
            <a:miter/>
          </a:ln>
        </p:spPr>
      </p:pic>
      <p:sp>
        <p:nvSpPr>
          <p:cNvPr id="186" name="矩形"/>
          <p:cNvSpPr>
            <a:spLocks/>
          </p:cNvSpPr>
          <p:nvPr/>
        </p:nvSpPr>
        <p:spPr>
          <a:xfrm rot="0">
            <a:off x="5456871" y="2796039"/>
            <a:ext cx="1257279" cy="358140"/>
          </a:xfrm>
          <a:prstGeom prst="rect"/>
          <a:noFill/>
          <a:ln w="12700" cmpd="sng" cap="flat">
            <a:noFill/>
            <a:prstDash val="solid"/>
            <a:miter/>
          </a:ln>
        </p:spPr>
      </p:sp>
      <p:sp>
        <p:nvSpPr>
          <p:cNvPr id="187" name="矩形"/>
          <p:cNvSpPr>
            <a:spLocks/>
          </p:cNvSpPr>
          <p:nvPr/>
        </p:nvSpPr>
        <p:spPr>
          <a:xfrm rot="0">
            <a:off x="5478471" y="2803108"/>
            <a:ext cx="1257279" cy="358140"/>
          </a:xfrm>
          <a:prstGeom prst="rect"/>
          <a:noFill/>
          <a:ln w="12700" cmpd="sng" cap="flat">
            <a:noFill/>
            <a:prstDash val="solid"/>
            <a:miter/>
          </a:ln>
        </p:spPr>
      </p:sp>
      <p:sp>
        <p:nvSpPr>
          <p:cNvPr id="188" name="矩形"/>
          <p:cNvSpPr>
            <a:spLocks/>
          </p:cNvSpPr>
          <p:nvPr/>
        </p:nvSpPr>
        <p:spPr>
          <a:xfrm rot="0">
            <a:off x="5668968" y="2993605"/>
            <a:ext cx="1257279" cy="358140"/>
          </a:xfrm>
          <a:prstGeom prst="rect"/>
          <a:noFill/>
          <a:ln w="12700" cmpd="sng" cap="flat">
            <a:noFill/>
            <a:prstDash val="solid"/>
            <a:miter/>
          </a:ln>
        </p:spPr>
      </p:sp>
    </p:spTree>
    <p:extLst>
      <p:ext uri="{BB962C8B-B14F-4D97-AF65-F5344CB8AC3E}">
        <p14:creationId xmlns:p14="http://schemas.microsoft.com/office/powerpoint/2010/main" val="7114415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2" name="矩形"/>
          <p:cNvSpPr>
            <a:spLocks/>
          </p:cNvSpPr>
          <p:nvPr/>
        </p:nvSpPr>
        <p:spPr>
          <a:xfrm rot="0">
            <a:off x="1143000" y="1600200"/>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9544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88925" y="2132795"/>
            <a:ext cx="952611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working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79402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98201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85800" y="1676400"/>
            <a:ext cx="67818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58368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838200" y="2209800"/>
            <a:ext cx="59435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63352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838200" y="2362200"/>
            <a:ext cx="6781800"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74640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791964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905000" y="1524000"/>
            <a:ext cx="52578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name *Last name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status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ratings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31953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3581399" y="2438400"/>
            <a:ext cx="56388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There are categories into Levels such as very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high,high,med,low,etc</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82897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2024-09-26T15:04:49Z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