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07" autoAdjust="0"/>
  </p:normalViewPr>
  <p:slideViewPr>
    <p:cSldViewPr>
      <p:cViewPr>
        <p:scale>
          <a:sx n="67" d="100"/>
          <a:sy n="6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9/15/2024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947506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346360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9061487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706537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006003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932219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032074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761760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89619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679364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649945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2357936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609780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9275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9590575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258110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782522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7386408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7355267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754943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065570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717027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154182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120573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103480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663330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258394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2758148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DURGA</a:t>
            </a:r>
            <a:r>
              <a:rPr lang="en-US" altLang="zh-CN" sz="2400" b="0" i="0" u="none" strike="noStrike" kern="1200" cap="none" spc="0" baseline="0">
                <a:solidFill>
                  <a:schemeClr val="tx1"/>
                </a:solidFill>
                <a:latin typeface="Calibri" pitchFamily="0" charset="0"/>
                <a:ea typeface="宋体" pitchFamily="0" charset="0"/>
                <a:cs typeface="Calibri" pitchFamily="0" charset="0"/>
              </a:rPr>
              <a:t> DEVI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a:t>
            </a:r>
            <a:r>
              <a:rPr lang="en-US" altLang="zh-CN" sz="2400" b="0" i="0" u="none" strike="noStrike" kern="1200" cap="none" spc="0" baseline="0">
                <a:solidFill>
                  <a:schemeClr val="tx1"/>
                </a:solidFill>
                <a:latin typeface="Calibri" pitchFamily="0" charset="0"/>
                <a:ea typeface="宋体" pitchFamily="0" charset="0"/>
                <a:cs typeface="Calibri" pitchFamily="0" charset="0"/>
              </a:rPr>
              <a:t>NO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312219012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3</a:t>
            </a:r>
            <a:r>
              <a:rPr lang="en-US" altLang="zh-CN" sz="2400" b="0" i="0" u="none" strike="noStrike" kern="1200" cap="none" spc="0" baseline="3000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YEAR B.COM[GENERAL]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APOLLO ARTS AND SCIENCE COLLEGE, CHENNAI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2455856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矩形"/>
          <p:cNvSpPr>
            <a:spLocks/>
          </p:cNvSpPr>
          <p:nvPr/>
        </p:nvSpPr>
        <p:spPr>
          <a:xfrm rot="0">
            <a:off x="1524000" y="1524000"/>
            <a:ext cx="495300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Preparation: Clean and organize data, ensuring accuracy and consistency.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*Trend Analysis: Apply charts and graphs (e.g., line charts, bar graphs) to visualize trends over time, such as employee performance or turnover rates.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Tables: Create pivot tables to aggregate and analyze data across different dimensions, such as department, tenure, or job role.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*Regression Analysis: Utilize regression functions to identify relationships between variables, such as the impact of training on performance.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7869118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755332" y="385444"/>
            <a:ext cx="3207337"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文本框"/>
          <p:cNvSpPr txBox="1">
            <a:spLocks/>
          </p:cNvSpPr>
          <p:nvPr/>
        </p:nvSpPr>
        <p:spPr>
          <a:xfrm rot="100154">
            <a:off x="2438842" y="2831903"/>
            <a:ext cx="5791283"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pic>
        <p:nvPicPr>
          <p:cNvPr id="177" name="图片"/>
          <p:cNvPicPr>
            <a:picLocks noChangeAspect="1"/>
          </p:cNvPicPr>
          <p:nvPr/>
        </p:nvPicPr>
        <p:blipFill>
          <a:blip r:embed="rId2" cstate="print"/>
          <a:stretch>
            <a:fillRect/>
          </a:stretch>
        </p:blipFill>
        <p:spPr>
          <a:xfrm rot="0">
            <a:off x="1066783" y="1371579"/>
            <a:ext cx="7238805" cy="4592687"/>
          </a:xfrm>
          <a:prstGeom prst="rect"/>
          <a:noFill/>
          <a:ln w="12700" cmpd="sng" cap="flat">
            <a:noFill/>
            <a:prstDash val="solid"/>
            <a:miter/>
          </a:ln>
        </p:spPr>
      </p:pic>
    </p:spTree>
    <p:extLst>
      <p:ext uri="{BB962C8B-B14F-4D97-AF65-F5344CB8AC3E}">
        <p14:creationId xmlns:p14="http://schemas.microsoft.com/office/powerpoint/2010/main" val="45471104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9" name="图片"/>
          <p:cNvPicPr>
            <a:picLocks noChangeAspect="1"/>
          </p:cNvPicPr>
          <p:nvPr/>
        </p:nvPicPr>
        <p:blipFill>
          <a:blip r:embed="rId1" cstate="print"/>
          <a:stretch>
            <a:fillRect/>
          </a:stretch>
        </p:blipFill>
        <p:spPr>
          <a:xfrm rot="0">
            <a:off x="1295380" y="1142982"/>
            <a:ext cx="7284667" cy="4647885"/>
          </a:xfrm>
          <a:prstGeom prst="rect"/>
          <a:noFill/>
          <a:ln w="12700" cmpd="sng" cap="flat">
            <a:noFill/>
            <a:prstDash val="solid"/>
            <a:miter/>
          </a:ln>
        </p:spPr>
      </p:pic>
      <p:sp>
        <p:nvSpPr>
          <p:cNvPr id="180" name="文本框"/>
          <p:cNvSpPr txBox="1">
            <a:spLocks/>
          </p:cNvSpPr>
          <p:nvPr/>
        </p:nvSpPr>
        <p:spPr>
          <a:xfrm rot="0">
            <a:off x="5456871" y="2796039"/>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81" name="文本框"/>
          <p:cNvSpPr txBox="1">
            <a:spLocks/>
          </p:cNvSpPr>
          <p:nvPr/>
        </p:nvSpPr>
        <p:spPr>
          <a:xfrm rot="0">
            <a:off x="5478472" y="2803108"/>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84" name="文本框"/>
          <p:cNvSpPr txBox="1">
            <a:spLocks/>
          </p:cNvSpPr>
          <p:nvPr/>
        </p:nvSpPr>
        <p:spPr>
          <a:xfrm rot="0">
            <a:off x="5668969" y="2993605"/>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4817350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143000" y="1600200"/>
            <a:ext cx="6096000"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711934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988925" y="2132795"/>
            <a:ext cx="952611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working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935985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3940085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85800" y="1676400"/>
            <a:ext cx="67818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performance is a critical factor </a:t>
            </a:r>
            <a:r>
              <a:rPr lang="en-US" altLang="zh-CN" sz="1800" b="1" i="0" u="none" strike="noStrike" kern="1200" cap="none" spc="0" baseline="0">
                <a:solidFill>
                  <a:schemeClr val="tx1"/>
                </a:solidFill>
                <a:latin typeface="Calibri" pitchFamily="0" charset="0"/>
                <a:ea typeface="宋体" pitchFamily="0" charset="0"/>
                <a:cs typeface="Calibri" pitchFamily="0" charset="0"/>
              </a:rPr>
              <a:t>inuuencing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organizational success, requiring effective assessment and management strategies. Addressing performance issues promptly can enhance productivity and employee satisfaction.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4654896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0" name="组合"/>
          <p:cNvGrpSpPr>
            <a:grpSpLocks/>
          </p:cNvGrpSpPr>
          <p:nvPr/>
        </p:nvGrpSpPr>
        <p:grpSpPr>
          <a:xfrm>
            <a:off x="8658225" y="2647950"/>
            <a:ext cx="3533775" cy="3810000"/>
            <a:chOff x="8658225" y="2647950"/>
            <a:chExt cx="3533775" cy="3810000"/>
          </a:xfrm>
        </p:grpSpPr>
        <p:sp>
          <p:nvSpPr>
            <p:cNvPr id="11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6" name="矩形"/>
          <p:cNvSpPr>
            <a:spLocks/>
          </p:cNvSpPr>
          <p:nvPr/>
        </p:nvSpPr>
        <p:spPr>
          <a:xfrm rot="0">
            <a:off x="838200" y="2209800"/>
            <a:ext cx="5943599"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performance is a critical factor </a:t>
            </a:r>
            <a:r>
              <a:rPr lang="en-US" altLang="zh-CN" sz="1800" b="1" i="0" u="none" strike="noStrike" kern="1200" cap="none" spc="0" baseline="0">
                <a:solidFill>
                  <a:schemeClr val="tx1"/>
                </a:solidFill>
                <a:latin typeface="Calibri" pitchFamily="0" charset="0"/>
                <a:ea typeface="宋体" pitchFamily="0" charset="0"/>
                <a:cs typeface="Calibri" pitchFamily="0" charset="0"/>
              </a:rPr>
              <a:t>inuuencing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organizational success, requiring effective assessment and management strategies. Addressing performance issues promptly can enhance productivity and employee satisfaction.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753112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3" name="矩形"/>
          <p:cNvSpPr>
            <a:spLocks/>
          </p:cNvSpPr>
          <p:nvPr/>
        </p:nvSpPr>
        <p:spPr>
          <a:xfrm rot="0">
            <a:off x="838200" y="2362200"/>
            <a:ext cx="6781800"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**Human Resources (HR) Managers:** They use the insights to make informed decisions about promotions, training, and development.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**Team Leaders and Supervisors:** They apply performance data to provide feedback, set goals, and manage team performance.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 They benefit from feedback and performance evaluations that help them improve and advance in their careers.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 users in employee performance analysis typically include: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357614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4114800" y="3124200"/>
            <a:ext cx="4267200"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a:t>
            </a:r>
            <a:r>
              <a:rPr lang="en-US" altLang="zh-CN" sz="1800" b="0" i="0" u="none" strike="noStrike" kern="1200" cap="none" spc="0" baseline="0">
                <a:solidFill>
                  <a:schemeClr val="tx1"/>
                </a:solidFill>
                <a:latin typeface="Calibri" pitchFamily="0" charset="0"/>
                <a:ea typeface="宋体" pitchFamily="0" charset="0"/>
                <a:cs typeface="Calibri" pitchFamily="0" charset="0"/>
              </a:rPr>
              <a:t>formating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blank values.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*Using- Pivot table &amp; Chart.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326727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1905000" y="1524000"/>
            <a:ext cx="525780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data set- </a:t>
            </a:r>
            <a:r>
              <a:rPr lang="en-US" altLang="zh-CN" sz="18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 are 26 features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important ten features are,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Employment ID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*First name *Last name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status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type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classification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*Current employee ratings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317292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4" name="矩形"/>
          <p:cNvSpPr>
            <a:spLocks/>
          </p:cNvSpPr>
          <p:nvPr/>
        </p:nvSpPr>
        <p:spPr>
          <a:xfrm rot="0">
            <a:off x="3581399" y="2438400"/>
            <a:ext cx="5638800"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 There are categories into Levels such as very </a:t>
            </a:r>
            <a:r>
              <a:rPr lang="en-US" altLang="zh-CN" sz="1800" b="0" i="0" u="none" strike="noStrike" kern="1200" cap="none" spc="0" baseline="0">
                <a:solidFill>
                  <a:schemeClr val="tx1"/>
                </a:solidFill>
                <a:latin typeface="Calibri" pitchFamily="0" charset="0"/>
                <a:ea typeface="宋体" pitchFamily="0" charset="0"/>
                <a:cs typeface="Calibri" pitchFamily="0" charset="0"/>
              </a:rPr>
              <a:t>high,high,med,low,etc</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Using Pivot table and charts is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analyse</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employees performance.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3643427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213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15</cp:revision>
  <dcterms:created xsi:type="dcterms:W3CDTF">2024-03-29T15:07:22Z</dcterms:created>
  <dcterms:modified xsi:type="dcterms:W3CDTF">2024-09-15T08:46:38Z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