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75" d="100"/>
          <a:sy n="75" d="100"/>
        </p:scale>
        <p:origin x="-516" y="-11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38"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26-09-2024</a:t>
            </a:fld>
            <a:endParaRPr lang="en-IN" altLang="en-US" sz="1200"/>
          </a:p>
        </p:txBody>
      </p:sp>
      <p:sp>
        <p:nvSpPr>
          <p:cNvPr id="1048739"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0"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1"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2"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lang="en-US" altLang="zh-CN" smtClean="0"/>
              <a:t>Click to edit Master title style</a:t>
            </a:r>
            <a:endParaRPr lang="zh-CN" altLang="en-US"/>
          </a:p>
        </p:txBody>
      </p:sp>
      <p:sp>
        <p:nvSpPr>
          <p:cNvPr id="10486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8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8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ltLang="zh-CN" smtClean="0"/>
              <a:t>Click to edit Master title style</a:t>
            </a:r>
            <a:endParaRPr lang="zh-CN" altLang="en-US"/>
          </a:p>
        </p:txBody>
      </p:sp>
      <p:sp>
        <p:nvSpPr>
          <p:cNvPr id="104870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0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1048694"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69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10487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1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ltLang="zh-CN" smtClean="0"/>
              <a:t>Click to edit Master title style</a:t>
            </a:r>
            <a:endParaRPr lang="zh-CN" altLang="en-US"/>
          </a:p>
        </p:txBody>
      </p:sp>
      <p:sp>
        <p:nvSpPr>
          <p:cNvPr id="1048715"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6" name="Content Placeholder 3"/>
          <p:cNvSpPr>
            <a:spLocks noGrp="1"/>
          </p:cNvSpPr>
          <p:nvPr>
            <p:ph sz="half" idx="2"/>
          </p:nvPr>
        </p:nvSpPr>
        <p:spPr>
          <a:xfrm>
            <a:off x="6172199"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10487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2"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2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ltLang="zh-CN" smtClean="0"/>
              <a:t>Click to edit Master title style</a:t>
            </a:r>
            <a:endParaRPr lang="zh-CN" altLang="en-US"/>
          </a:p>
        </p:txBody>
      </p:sp>
      <p:sp>
        <p:nvSpPr>
          <p:cNvPr id="104869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7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34"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35"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6"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6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endParaRPr/>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828675" y="19050"/>
            <a:ext cx="9982200" cy="7658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a:spcBef>
                <a:spcPts val="125"/>
              </a:spcBef>
            </a:pPr>
            <a:r>
              <a:rPr lang="en-US" altLang="en-US" sz="3200" b="1">
                <a:solidFill>
                  <a:srgbClr val="0F0F0F"/>
                </a:solidFill>
                <a:latin typeface="Times New Roman" pitchFamily="18" charset="0"/>
                <a:ea typeface="Times New Roman" pitchFamily="18" charset="0"/>
              </a:rPr>
              <a:t>Employee Data Analysis using Excel </a:t>
            </a:r>
            <a:r>
              <a:rPr lang="en-US" altLang="en-US" b="1">
                <a:solidFill>
                  <a:srgbClr val="0F0F0F"/>
                </a:solidFill>
                <a:latin typeface="Roboto" pitchFamily="2" charset="0"/>
              </a:rPr>
              <a:t/>
            </a:r>
            <a:br>
              <a:rPr lang="en-US" altLang="en-US" b="1">
                <a:solidFill>
                  <a:srgbClr val="0F0F0F"/>
                </a:solidFill>
                <a:latin typeface="Roboto" pitchFamily="2" charset="0"/>
              </a:rPr>
            </a:br>
            <a:endParaRPr lang="en-US" altLang="en-US" sz="3200">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1</a:t>
            </a:fld>
            <a:endParaRPr lang="en-US" altLang="en-US" sz="1100" b="0" i="0">
              <a:solidFill>
                <a:srgbClr val="2D936B"/>
              </a:solidFill>
              <a:latin typeface="Trebuchet MS"/>
              <a:ea typeface="Trebuchet MS"/>
            </a:endParaRPr>
          </a:p>
        </p:txBody>
      </p:sp>
      <p:sp>
        <p:nvSpPr>
          <p:cNvPr id="1048602" name="TextBox 13"/>
          <p:cNvSpPr/>
          <p:nvPr/>
        </p:nvSpPr>
        <p:spPr>
          <a:xfrm>
            <a:off x="876300" y="3081654"/>
            <a:ext cx="8610600" cy="187743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2000" dirty="0"/>
              <a:t>STUDENT </a:t>
            </a:r>
            <a:r>
              <a:rPr lang="en-US" altLang="en-US" sz="2000" dirty="0" smtClean="0"/>
              <a:t>NAME:ABITH.V</a:t>
            </a:r>
            <a:endParaRPr sz="1800"/>
          </a:p>
          <a:p>
            <a:pPr lvl="0"/>
            <a:r>
              <a:rPr lang="en-US" altLang="en-US" sz="2000" dirty="0"/>
              <a:t>REGISTER NO: </a:t>
            </a:r>
            <a:r>
              <a:rPr lang="en-US" altLang="en-US" sz="2000" dirty="0" smtClean="0"/>
              <a:t>312219029</a:t>
            </a:r>
            <a:endParaRPr sz="1800"/>
          </a:p>
          <a:p>
            <a:pPr lvl="0"/>
            <a:r>
              <a:rPr lang="en-US" altLang="en-US" sz="2000" dirty="0" smtClean="0"/>
              <a:t>DEPARTMENT: COMMERCE</a:t>
            </a:r>
            <a:endParaRPr sz="1800"/>
          </a:p>
          <a:p>
            <a:pPr lvl="0"/>
            <a:endParaRPr lang="zh-CN" altLang="en-US" sz="1600" dirty="0"/>
          </a:p>
          <a:p>
            <a:pPr lvl="0"/>
            <a:r>
              <a:rPr lang="en-US" altLang="en-US" sz="2000" dirty="0" smtClean="0"/>
              <a:t>COLLEGE:</a:t>
            </a:r>
            <a:endParaRPr sz="1800"/>
          </a:p>
          <a:p>
            <a:pPr lvl="0"/>
            <a:r>
              <a:rPr lang="en-US" altLang="en-US" sz="2000" dirty="0"/>
              <a:t>           </a:t>
            </a:r>
            <a:r>
              <a:rPr lang="en-US" altLang="en-US" sz="2000" dirty="0" err="1"/>
              <a:t>Aksheyaa</a:t>
            </a:r>
            <a:r>
              <a:rPr lang="en-US" altLang="en-US" sz="2000" dirty="0"/>
              <a:t> college of Arts and  science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10</a:t>
            </a:fld>
            <a:endParaRPr lang="en-US" altLang="en-US" sz="1100">
              <a:solidFill>
                <a:srgbClr val="2D936B"/>
              </a:solidFill>
              <a:latin typeface="Trebuchet MS"/>
              <a:ea typeface="Trebuchet MS"/>
            </a:endParaRPr>
          </a:p>
        </p:txBody>
      </p:sp>
      <p:sp>
        <p:nvSpPr>
          <p:cNvPr id="1048673" name="object 8"/>
          <p:cNvSpPr/>
          <p:nvPr/>
        </p:nvSpPr>
        <p:spPr>
          <a:xfrm>
            <a:off x="739775" y="290512"/>
            <a:ext cx="3303587" cy="1462087"/>
          </a:xfrm>
          <a:prstGeom prst="rect">
            <a:avLst/>
          </a:prstGeom>
          <a:noFill/>
          <a:ln>
            <a:noFill/>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nSpc>
                <a:spcPct val="100000"/>
              </a:lnSpc>
              <a:spcBef>
                <a:spcPts val="100"/>
              </a:spcBef>
            </a:pPr>
            <a:r>
              <a:rPr lang="en-US" altLang="en-US" sz="4800" b="1">
                <a:latin typeface="Trebuchet MS"/>
                <a:ea typeface="Trebuchet MS"/>
              </a:rPr>
              <a:t>MODELLING</a:t>
            </a:r>
          </a:p>
        </p:txBody>
      </p:sp>
      <p:sp>
        <p:nvSpPr>
          <p:cNvPr id="1048674"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Rectangle 1048674"/>
          <p:cNvSpPr/>
          <p:nvPr/>
        </p:nvSpPr>
        <p:spPr>
          <a:xfrm>
            <a:off x="1757362" y="1612900"/>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9" name="object 7"/>
          <p:cNvSpPr>
            <a:spLocks noGrp="1"/>
          </p:cNvSpPr>
          <p:nvPr>
            <p:ph type="title"/>
          </p:nvPr>
        </p:nvSpPr>
        <p:spPr>
          <a:xfrm>
            <a:off x="609600" y="381000"/>
            <a:ext cx="2895600" cy="752129"/>
          </a:xfrm>
          <a:prstGeom prst="rect">
            <a:avLst/>
          </a:prstGeom>
          <a:noFill/>
          <a:ln>
            <a:noFill/>
          </a:ln>
        </p:spPr>
        <p:txBody>
          <a:bodyPr vert="horz" wrap="square"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dirty="0">
                <a:solidFill>
                  <a:srgbClr val="000000"/>
                </a:solidFill>
                <a:latin typeface="Trebuchet MS"/>
                <a:ea typeface="Trebuchet MS"/>
              </a:rPr>
              <a:t>RESULTS</a:t>
            </a:r>
          </a:p>
        </p:txBody>
      </p:sp>
      <p:sp>
        <p:nvSpPr>
          <p:cNvPr id="1048680"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11</a:t>
            </a:fld>
            <a:endParaRPr lang="en-US" altLang="en-US" sz="1100">
              <a:solidFill>
                <a:srgbClr val="2D936B"/>
              </a:solidFill>
              <a:latin typeface="Trebuchet MS"/>
              <a:ea typeface="Trebuchet MS"/>
            </a:endParaRPr>
          </a:p>
        </p:txBody>
      </p:sp>
      <p:sp>
        <p:nvSpPr>
          <p:cNvPr id="1048681" name="Rectangle 1048680"/>
          <p:cNvSpPr/>
          <p:nvPr/>
        </p:nvSpPr>
        <p:spPr>
          <a:xfrm>
            <a:off x="1973262" y="1695450"/>
            <a:ext cx="4572000"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US" altLang="en-US" sz="4800" b="1">
                <a:solidFill>
                  <a:srgbClr val="000000"/>
                </a:solidFill>
                <a:latin typeface="Times New Roman" pitchFamily="18" charset="0"/>
                <a:ea typeface="Times New Roman" pitchFamily="18" charset="0"/>
              </a:rPr>
              <a:t>conclusion</a:t>
            </a:r>
          </a:p>
        </p:txBody>
      </p:sp>
      <p:sp>
        <p:nvSpPr>
          <p:cNvPr id="1048683" name="Rectangle 1048682"/>
          <p:cNvSpPr/>
          <p:nvPr/>
        </p:nvSpPr>
        <p:spPr>
          <a:xfrm>
            <a:off x="1524000" y="1501775"/>
            <a:ext cx="4572000" cy="26066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2</a:t>
            </a:fld>
            <a:endParaRPr lang="en-US" altLang="en-US" sz="1100" b="0" i="0">
              <a:solidFill>
                <a:srgbClr val="2D936B"/>
              </a:solidFill>
              <a:latin typeface="Trebuchet MS"/>
              <a:ea typeface="Trebuchet MS"/>
            </a:endParaRPr>
          </a:p>
        </p:txBody>
      </p:sp>
      <p:sp>
        <p:nvSpPr>
          <p:cNvPr id="1048619" name="TextBox 22"/>
          <p:cNvSpPr/>
          <p:nvPr/>
        </p:nvSpPr>
        <p:spPr>
          <a:xfrm>
            <a:off x="1217612" y="2122487"/>
            <a:ext cx="8593138"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2357437"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3</a:t>
            </a:fld>
            <a:endParaRPr lang="en-US" altLang="en-US" sz="1100" b="0" i="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endParaRPr lang="en-US" altLang="en-US" sz="2800">
              <a:solidFill>
                <a:srgbClr val="0D0D0D"/>
              </a:solidFill>
              <a:latin typeface="Times New Roman" pitchFamily="18" charset="0"/>
              <a:ea typeface="Times New Roman" pitchFamily="18" charset="0"/>
            </a:endParaRPr>
          </a:p>
          <a:p>
            <a:pPr lvl="0" algn="l">
              <a:buFontTx/>
              <a:buAutoNum type="arabicPeriod"/>
            </a:pPr>
            <a:r>
              <a:rPr lang="en-US" altLang="en-US" sz="2800">
                <a:solidFill>
                  <a:srgbClr val="0D0D0D"/>
                </a:solidFill>
                <a:latin typeface="Times New Roman" pitchFamily="18" charset="0"/>
                <a:ea typeface="Times New Roman" pitchFamily="18" charset="0"/>
              </a:rPr>
              <a:t>Problem Statement</a:t>
            </a:r>
          </a:p>
          <a:p>
            <a:pPr lvl="0" algn="l">
              <a:buFontTx/>
              <a:buAutoNum type="arabicPeriod"/>
            </a:pPr>
            <a:r>
              <a:rPr lang="en-US" altLang="en-US" sz="2800">
                <a:solidFill>
                  <a:srgbClr val="0D0D0D"/>
                </a:solidFill>
                <a:latin typeface="Times New Roman" pitchFamily="18" charset="0"/>
                <a:ea typeface="Times New Roman" pitchFamily="18" charset="0"/>
              </a:rPr>
              <a:t>Project Overview</a:t>
            </a:r>
          </a:p>
          <a:p>
            <a:pPr lvl="0" algn="l">
              <a:buFontTx/>
              <a:buAutoNum type="arabicPeriod"/>
            </a:pPr>
            <a:r>
              <a:rPr lang="en-US" altLang="en-US" sz="2800">
                <a:solidFill>
                  <a:srgbClr val="0D0D0D"/>
                </a:solidFill>
                <a:latin typeface="Times New Roman" pitchFamily="18" charset="0"/>
                <a:ea typeface="Times New Roman" pitchFamily="18" charset="0"/>
              </a:rPr>
              <a:t>End Users</a:t>
            </a:r>
          </a:p>
          <a:p>
            <a:pPr lvl="0" algn="l">
              <a:buFontTx/>
              <a:buAutoNum type="arabicPeriod"/>
            </a:pPr>
            <a:r>
              <a:rPr lang="en-US" altLang="en-US" sz="2800">
                <a:solidFill>
                  <a:srgbClr val="0D0D0D"/>
                </a:solidFill>
                <a:latin typeface="Times New Roman" pitchFamily="18" charset="0"/>
                <a:ea typeface="Times New Roman" pitchFamily="18" charset="0"/>
              </a:rPr>
              <a:t>Our Solution and Proposition</a:t>
            </a:r>
          </a:p>
          <a:p>
            <a:pPr lvl="0" algn="l">
              <a:buFontTx/>
              <a:buAutoNum type="arabicPeriod"/>
            </a:pPr>
            <a:r>
              <a:rPr lang="en-US" altLang="en-US" sz="2800">
                <a:solidFill>
                  <a:srgbClr val="0D0D0D"/>
                </a:solidFill>
                <a:latin typeface="Times New Roman" pitchFamily="18" charset="0"/>
                <a:ea typeface="Times New Roman" pitchFamily="18" charset="0"/>
              </a:rPr>
              <a:t>Dataset Description</a:t>
            </a:r>
          </a:p>
          <a:p>
            <a:pPr lvl="0" algn="l">
              <a:buFontTx/>
              <a:buAutoNum type="arabicPeriod"/>
            </a:pPr>
            <a:r>
              <a:rPr lang="en-US" altLang="en-US" sz="2800">
                <a:solidFill>
                  <a:srgbClr val="0D0D0D"/>
                </a:solidFill>
                <a:latin typeface="Times New Roman" pitchFamily="18" charset="0"/>
                <a:ea typeface="Times New Roman" pitchFamily="18" charset="0"/>
              </a:rPr>
              <a:t>Modelling Approach</a:t>
            </a:r>
          </a:p>
          <a:p>
            <a:pPr lvl="0" algn="l">
              <a:buFontTx/>
              <a:buAutoNum type="arabicPeriod"/>
            </a:pPr>
            <a:r>
              <a:rPr lang="en-US" altLang="en-US" sz="2800">
                <a:solidFill>
                  <a:srgbClr val="0D0D0D"/>
                </a:solidFill>
                <a:latin typeface="Times New Roman" pitchFamily="18" charset="0"/>
                <a:ea typeface="Times New Roman" pitchFamily="18" charset="0"/>
              </a:rPr>
              <a:t>Results and Discussion</a:t>
            </a:r>
          </a:p>
          <a:p>
            <a:pPr lvl="0" algn="l">
              <a:buFontTx/>
              <a:buAutoNum type="arabicPeriod"/>
            </a:pPr>
            <a:r>
              <a:rPr lang="en-US" altLang="en-US" sz="2800">
                <a:solidFill>
                  <a:srgbClr val="0D0D0D"/>
                </a:solidFill>
                <a:latin typeface="Times New Roman" pitchFamily="18" charset="0"/>
                <a:ea typeface="Times New Roman" pitchFamily="18" charset="0"/>
              </a:rPr>
              <a:t>Conclusion</a:t>
            </a:r>
          </a:p>
          <a:p>
            <a:pPr lvl="0"/>
            <a:endParaRPr lang="en-IN" altLang="en-US" sz="2800">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2"/>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6" y="574675"/>
            <a:ext cx="6481763" cy="663002"/>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727325" algn="l"/>
              </a:tabLst>
            </a:pPr>
            <a:r>
              <a:rPr lang="en-US" altLang="en-US" sz="4200" b="1" dirty="0">
                <a:solidFill>
                  <a:srgbClr val="000000"/>
                </a:solidFill>
                <a:latin typeface="Trebuchet MS"/>
                <a:ea typeface="Trebuchet MS"/>
              </a:rPr>
              <a:t>PROBLEM	STATEMENT</a:t>
            </a:r>
          </a:p>
        </p:txBody>
      </p:sp>
      <p:pic>
        <p:nvPicPr>
          <p:cNvPr id="2097159"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4</a:t>
            </a:fld>
            <a:endParaRPr lang="en-US" altLang="en-US" sz="1100" b="0" i="0">
              <a:solidFill>
                <a:srgbClr val="2D936B"/>
              </a:solidFill>
              <a:latin typeface="Trebuchet MS"/>
              <a:ea typeface="Trebuchet MS"/>
            </a:endParaRPr>
          </a:p>
        </p:txBody>
      </p:sp>
      <p:sp>
        <p:nvSpPr>
          <p:cNvPr id="1048642" name="Rectangle 1048641"/>
          <p:cNvSpPr/>
          <p:nvPr/>
        </p:nvSpPr>
        <p:spPr>
          <a:xfrm>
            <a:off x="833437" y="1836737"/>
            <a:ext cx="6321425" cy="2605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5"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7"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5</a:t>
            </a:fld>
            <a:endParaRPr lang="en-US" altLang="en-US" sz="1100" b="0" i="0">
              <a:solidFill>
                <a:srgbClr val="2D936B"/>
              </a:solidFill>
              <a:latin typeface="Trebuchet MS"/>
              <a:ea typeface="Trebuchet MS"/>
            </a:endParaRPr>
          </a:p>
        </p:txBody>
      </p:sp>
      <p:sp>
        <p:nvSpPr>
          <p:cNvPr id="1048648"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400">
                <a:solidFill>
                  <a:srgbClr val="0D0D0D"/>
                </a:solidFill>
                <a:latin typeface="Times New Roman" pitchFamily="18" charset="0"/>
                <a:ea typeface="Times New Roman" pitchFamily="18" charset="0"/>
              </a:rPr>
              <a:t>.</a:t>
            </a:r>
          </a:p>
          <a:p>
            <a:pPr lvl="0"/>
            <a:endParaRPr lang="en-IN" altLang="en-US" sz="2400">
              <a:latin typeface="Times New Roman" pitchFamily="18" charset="0"/>
              <a:ea typeface="Times New Roman" pitchFamily="18" charset="0"/>
            </a:endParaRPr>
          </a:p>
        </p:txBody>
      </p:sp>
      <p:sp>
        <p:nvSpPr>
          <p:cNvPr id="1048649" name="Rectangle 1048648"/>
          <p:cNvSpPr/>
          <p:nvPr/>
        </p:nvSpPr>
        <p:spPr>
          <a:xfrm>
            <a:off x="1085850" y="2019300"/>
            <a:ext cx="4572000" cy="4702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a:spLocks noGrp="1"/>
          </p:cNvSpPr>
          <p:nvPr>
            <p:ph type="title"/>
          </p:nvPr>
        </p:nvSpPr>
        <p:spPr>
          <a:xfrm>
            <a:off x="685800" y="914400"/>
            <a:ext cx="6248400" cy="517525"/>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3200" b="1" dirty="0">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4"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6</a:t>
            </a:fld>
            <a:endParaRPr lang="en-US" altLang="en-US" sz="1100" b="0" i="0">
              <a:solidFill>
                <a:srgbClr val="2D936B"/>
              </a:solidFill>
              <a:latin typeface="Trebuchet MS"/>
              <a:ea typeface="Trebuchet MS"/>
            </a:endParaRPr>
          </a:p>
        </p:txBody>
      </p:sp>
      <p:sp>
        <p:nvSpPr>
          <p:cNvPr id="1048655" name="Rectangle 1048654"/>
          <p:cNvSpPr/>
          <p:nvPr/>
        </p:nvSpPr>
        <p:spPr>
          <a:xfrm>
            <a:off x="1035050" y="1695450"/>
            <a:ext cx="5975350" cy="2187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provide organizations with metrics and key performance indicators (KPIs) to track progress, monitor performance and evaluate the success of business </a:t>
            </a:r>
            <a:r>
              <a:rPr lang="en-IN" altLang="en-US" sz="2800" dirty="0" err="1">
                <a:solidFill>
                  <a:srgbClr val="000000"/>
                </a:solidFill>
              </a:rPr>
              <a:t>initiativ</a:t>
            </a:r>
            <a:r>
              <a:rPr lang="en-IN" altLang="en-US" sz="2800" dirty="0">
                <a:solidFill>
                  <a:srgbClr val="00000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0"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7</a:t>
            </a:fld>
            <a:endParaRPr lang="en-US" altLang="en-US" sz="1100" b="0" i="0">
              <a:solidFill>
                <a:srgbClr val="2D936B"/>
              </a:solidFill>
              <a:latin typeface="Trebuchet MS"/>
              <a:ea typeface="Trebuchet MS"/>
            </a:endParaRPr>
          </a:p>
        </p:txBody>
      </p:sp>
      <p:sp>
        <p:nvSpPr>
          <p:cNvPr id="1048661" name="Rectangle 1048660"/>
          <p:cNvSpPr/>
          <p:nvPr/>
        </p:nvSpPr>
        <p:spPr>
          <a:xfrm>
            <a:off x="3516312" y="1793875"/>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IN" altLang="en-US" sz="4800" b="1">
                <a:solidFill>
                  <a:srgbClr val="000000"/>
                </a:solidFill>
                <a:latin typeface="Trebuchet MS"/>
                <a:ea typeface="Trebuchet MS"/>
              </a:rPr>
              <a:t>Dataset Description</a:t>
            </a:r>
          </a:p>
        </p:txBody>
      </p:sp>
      <p:sp>
        <p:nvSpPr>
          <p:cNvPr id="1048663" name="Rectangle 1048662"/>
          <p:cNvSpPr/>
          <p:nvPr/>
        </p:nvSpPr>
        <p:spPr>
          <a:xfrm>
            <a:off x="1316037" y="1366837"/>
            <a:ext cx="4572000"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5"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8"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THE "WOW" IN OUR SOLUTION</a:t>
            </a:r>
          </a:p>
        </p:txBody>
      </p:sp>
      <p:sp>
        <p:nvSpPr>
          <p:cNvPr id="1048669"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9</a:t>
            </a:fld>
            <a:endParaRPr lang="en-US" altLang="en-US" sz="1100">
              <a:solidFill>
                <a:srgbClr val="2D936B"/>
              </a:solidFill>
              <a:latin typeface="Trebuchet MS"/>
              <a:ea typeface="Trebuchet MS"/>
            </a:endParaRPr>
          </a:p>
        </p:txBody>
      </p:sp>
      <p:sp>
        <p:nvSpPr>
          <p:cNvPr id="1048670" name="TextBox 8"/>
          <p:cNvSpPr/>
          <p:nvPr/>
        </p:nvSpPr>
        <p:spPr>
          <a:xfrm>
            <a:off x="2136775" y="1784350"/>
            <a:ext cx="6988175"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800">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402</Words>
  <PresentationFormat>Custom</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ACAS_DEP OF AF</cp:lastModifiedBy>
  <cp:revision>7</cp:revision>
  <dcterms:created xsi:type="dcterms:W3CDTF">2024-03-27T02:37:22Z</dcterms:created>
  <dcterms:modified xsi:type="dcterms:W3CDTF">2024-09-26T07:30:08Z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f499ebd86e8647f9a781fc452d1078c1</vt:lpwstr>
  </property>
</Properties>
</file>