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11279" y="1266825"/>
            <a:ext cx="10232780" cy="1996440"/>
          </a:xfrm>
          <a:prstGeom prst="rect"/>
          <a:noFill/>
        </p:spPr>
        <p:txBody>
          <a:bodyPr rtlCol="0" wrap="square">
            <a:spAutoFit/>
          </a:bodyPr>
          <a:p>
            <a:r>
              <a:rPr sz="2400" lang="en-US"/>
              <a:t>STUDENT NAME</a:t>
            </a:r>
            <a:r>
              <a:rPr altLang="en-IN" sz="2400" lang="en-US"/>
              <a:t>:</a:t>
            </a:r>
            <a:r>
              <a:rPr altLang="en-IN" sz="2800" lang="en-US"/>
              <a:t>G</a:t>
            </a:r>
            <a:r>
              <a:rPr altLang="en-IN" sz="2800" lang="en-US"/>
              <a:t>o</a:t>
            </a:r>
            <a:r>
              <a:rPr altLang="en-IN" sz="2800" lang="en-US"/>
              <a:t>m</a:t>
            </a:r>
            <a:r>
              <a:rPr altLang="en-IN" sz="2800" lang="en-US"/>
              <a:t>a</a:t>
            </a:r>
            <a:r>
              <a:rPr altLang="en-IN" sz="2800" lang="en-US"/>
              <a:t>t</a:t>
            </a:r>
            <a:r>
              <a:rPr altLang="en-IN" sz="2800" lang="en-US"/>
              <a:t>h</a:t>
            </a:r>
            <a:r>
              <a:rPr altLang="en-IN" sz="2800" lang="en-US"/>
              <a:t>i</a:t>
            </a:r>
            <a:r>
              <a:rPr altLang="en-IN" sz="2800" lang="en-US"/>
              <a:t>.</a:t>
            </a:r>
            <a:r>
              <a:rPr altLang="en-IN" sz="2800" lang="en-US"/>
              <a:t>J</a:t>
            </a:r>
            <a:endParaRPr dirty="0" sz="2400" lang="en-US"/>
          </a:p>
          <a:p>
            <a:r>
              <a:rPr dirty="0" sz="2400" lang="en-US"/>
              <a:t>REGISTER NO:</a:t>
            </a:r>
            <a:r>
              <a:rPr altLang="en-IN" dirty="0" sz="2400" lang="en-US"/>
              <a:t>(</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9</a:t>
            </a:r>
            <a:r>
              <a:rPr altLang="en-IN" dirty="0" sz="2400" lang="en-US"/>
              <a:t>0</a:t>
            </a:r>
            <a:r>
              <a:rPr altLang="en-IN" dirty="0" sz="2400" lang="en-US"/>
              <a:t>4</a:t>
            </a:r>
            <a:r>
              <a:rPr altLang="en-IN" dirty="0" sz="2400" lang="en-US"/>
              <a:t>9</a:t>
            </a:r>
            <a:r>
              <a:rPr altLang="en-IN" dirty="0" sz="2400" lang="en-US"/>
              <a:t>)</a:t>
            </a:r>
            <a:r>
              <a:rPr altLang="en-IN" dirty="0" sz="2400" lang="en-US"/>
              <a:t>E2E6E95834152EC983D4C1C884B033B4</a:t>
            </a:r>
            <a:endParaRPr altLang="en-US" lang="zh-CN"/>
          </a:p>
          <a:p>
            <a:r>
              <a:rPr dirty="0" sz="2400" lang="en-US"/>
              <a:t>DEPARTMENT:</a:t>
            </a:r>
            <a:r>
              <a:rPr altLang="en-IN" dirty="0" sz="2400" lang="en-US"/>
              <a:t> Commerce </a:t>
            </a:r>
            <a:endParaRPr altLang="en-US" lang="zh-CN"/>
          </a:p>
          <a:p>
            <a:r>
              <a:rPr dirty="0" sz="2400" lang="en-US"/>
              <a:t>COLLEGE</a:t>
            </a:r>
            <a:r>
              <a:rPr altLang="en-IN" dirty="0" sz="2400" lang="en-US"/>
              <a:t> </a:t>
            </a:r>
            <a:r>
              <a:rPr altLang="en-IN" dirty="0" sz="2400" lang="en-US"/>
              <a:t>:</a:t>
            </a:r>
            <a:r>
              <a:rPr altLang="en-IN" dirty="0" sz="2400" lang="en-US"/>
              <a:t> </a:t>
            </a:r>
            <a:r>
              <a:rPr altLang="en-IN" dirty="0" sz="2800" lang="en-US"/>
              <a:t>A</a:t>
            </a:r>
            <a:r>
              <a:rPr altLang="en-IN" dirty="0" sz="2800" lang="en-US"/>
              <a:t>k</a:t>
            </a:r>
            <a:r>
              <a:rPr altLang="en-IN" dirty="0" sz="2800" lang="en-US"/>
              <a:t>s</a:t>
            </a:r>
            <a:r>
              <a:rPr altLang="en-IN" dirty="0" sz="2800" lang="en-US"/>
              <a:t>h</a:t>
            </a:r>
            <a:r>
              <a:rPr altLang="en-IN" dirty="0" sz="2800" lang="en-US"/>
              <a:t>e</a:t>
            </a:r>
            <a:r>
              <a:rPr altLang="en-IN" dirty="0" sz="2800" lang="en-US"/>
              <a:t>yaa </a:t>
            </a:r>
            <a:r>
              <a:rPr altLang="en-IN" dirty="0" sz="2800" lang="en-US"/>
              <a:t>college </a:t>
            </a:r>
            <a:r>
              <a:rPr altLang="en-IN" dirty="0" sz="2800" lang="en-US"/>
              <a:t>of </a:t>
            </a:r>
            <a:r>
              <a:rPr altLang="en-IN" dirty="0" sz="2800" lang="en-US"/>
              <a:t>arts </a:t>
            </a:r>
            <a:r>
              <a:rPr altLang="en-IN" dirty="0" sz="2800" lang="en-US"/>
              <a:t>and </a:t>
            </a:r>
            <a:r>
              <a:rPr altLang="en-IN" dirty="0" sz="2800" lang="en-US"/>
              <a:t>science</a:t>
            </a:r>
            <a:r>
              <a:rPr altLang="en-IN" dirty="0" sz="2800" lang="en-US"/>
              <a:t>,</a:t>
            </a:r>
            <a:r>
              <a:rPr altLang="en-IN" dirty="0" sz="2800" lang="en-US"/>
              <a:t>p</a:t>
            </a:r>
            <a:r>
              <a:rPr altLang="en-IN" dirty="0" sz="2800" lang="en-US"/>
              <a:t>u</a:t>
            </a:r>
            <a:r>
              <a:rPr altLang="en-IN" dirty="0" sz="2800" lang="en-US"/>
              <a:t>z</a:t>
            </a:r>
            <a:r>
              <a:rPr altLang="en-IN" dirty="0" sz="2800" lang="en-US"/>
              <a:t>h</a:t>
            </a:r>
            <a:r>
              <a:rPr altLang="en-IN" dirty="0" sz="2800" lang="en-US"/>
              <a:t>u</a:t>
            </a:r>
            <a:r>
              <a:rPr altLang="en-IN" dirty="0" sz="2800" lang="en-US"/>
              <a:t>t</a:t>
            </a:r>
            <a:r>
              <a:rPr altLang="en-IN" dirty="0" sz="2800" lang="en-US"/>
              <a:t>h</a:t>
            </a:r>
            <a:r>
              <a:rPr altLang="en-IN" dirty="0" sz="2800" lang="en-US"/>
              <a:t>i</a:t>
            </a:r>
            <a:r>
              <a:rPr altLang="en-IN" dirty="0" sz="2800" lang="en-US"/>
              <a:t>v</a:t>
            </a:r>
            <a:r>
              <a:rPr altLang="en-IN" dirty="0" sz="2800" lang="en-US"/>
              <a:t>a</a:t>
            </a:r>
            <a:r>
              <a:rPr altLang="en-IN" dirty="0" sz="2800" lang="en-US"/>
              <a:t>k</a:t>
            </a:r>
            <a:r>
              <a:rPr altLang="en-IN" dirty="0" sz="2800" lang="en-US"/>
              <a:t>k</a:t>
            </a:r>
            <a:r>
              <a:rPr altLang="en-IN" dirty="0" sz="2800" lang="en-US"/>
              <a:t>a</a:t>
            </a:r>
            <a:r>
              <a:rPr altLang="en-IN" dirty="0" sz="2800" lang="en-US"/>
              <a:t>m</a:t>
            </a:r>
            <a:r>
              <a:rPr altLang="en-IN" dirty="0" sz="28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495583" y="251773"/>
            <a:ext cx="36929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686083" y="2064341"/>
            <a:ext cx="7918446" cy="2225041"/>
          </a:xfrm>
          <a:prstGeom prst="rect"/>
        </p:spPr>
        <p:txBody>
          <a:bodyPr rtlCol="0" wrap="square">
            <a:spAutoFit/>
          </a:bodyPr>
          <a:p>
            <a:r>
              <a:rPr sz="1800" lang="en-IN">
                <a:solidFill>
                  <a:srgbClr val="000000"/>
                </a:solidFill>
              </a:rPr>
              <a:t>Step 1: Data Cleaning: Remove duplicates, handle missing values, and 
ensure consistency in data entries.Step 2: KPI Calculation: Develop 
formulas to calculate averages, ranks, and weighted scores for 
different KPIs.Step 3: Data Visualization: Create charts (bar, line, and 
pie charts) and pivot tables to analyze and visualize employee 
performance across different metrics.Step 4: Dashboard Creation: 
Develop a performance dashboard that integrates all key metrics for 
a quick and comprehensive overview.</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908182"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755332" y="2321559"/>
            <a:ext cx="7696782" cy="1107440"/>
          </a:xfrm>
          <a:prstGeom prst="rect"/>
        </p:spPr>
        <p:txBody>
          <a:bodyPr rtlCol="0" wrap="square">
            <a:spAutoFit/>
          </a:bodyPr>
          <a:p>
            <a:r>
              <a:rPr sz="1400" lang="en-IN">
                <a:solidFill>
                  <a:srgbClr val="000000"/>
                </a:solidFill>
              </a:rPr>
              <a:t>Findings:Top Performers: Identify employees who consistently exceed expectations.Areas
for Improvement: Highlight employees or departments that require additional support or 
training.Trends: Analyze trends over time to understand seasonal variations or long-term 
performance shifts.Implications: Discuss how these findings can influence HR policies, 
employee development programs, and overall organizational strategy.</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1111002" y="2047632"/>
            <a:ext cx="7554764" cy="1958341"/>
          </a:xfrm>
          <a:prstGeom prst="rect"/>
        </p:spPr>
        <p:txBody>
          <a:bodyPr rtlCol="0" wrap="square">
            <a:spAutoFit/>
          </a:bodyPr>
          <a:p>
            <a:r>
              <a:rPr sz="1800" lang="en-IN">
                <a:solidFill>
                  <a:srgbClr val="000000"/>
                </a:solidFill>
              </a:rPr>
              <a:t>Summary: Our Excel-based employee performance analysis solution 
offers a powerful, cost-effective, and customizable tool for 
organizations looking to optimize their workforce. By leveraging data-
driven insights, it supports strategic decision-making and fosters a 
culture of continuous improvement.Next Steps: Encourage further 
integration of this tool with other HR systems for automated data 
updates and explore additional KPIs to expand the scope of analysis.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72631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153151" y="236628"/>
            <a:ext cx="594284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229346" y="1318260"/>
            <a:ext cx="8082406" cy="2225040"/>
          </a:xfrm>
          <a:prstGeom prst="rect"/>
        </p:spPr>
        <p:txBody>
          <a:bodyPr rtlCol="0" wrap="square">
            <a:spAutoFit/>
          </a:bodyPr>
          <a:p>
            <a:r>
              <a:rPr sz="2000" lang="en-IN">
                <a:solidFill>
                  <a:srgbClr val="000000"/>
                </a:solidFill>
              </a:rPr>
              <a:t>Statement: "Our innovative Excel-based employee 
performance analysis solution empowers organizations to 
gain actionable insights into employee productivity, 
efficiency, and overall contribution to business success. By 
leveraging powerful data analytics and visualization 
techniques, our approach enhances decision-making and 
drives continuous improvement across the workforce."</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53837" y="1695449"/>
            <a:ext cx="8504388" cy="3749040"/>
          </a:xfrm>
          <a:prstGeom prst="rect"/>
        </p:spPr>
        <p:txBody>
          <a:bodyPr rtlCol="0" wrap="square">
            <a:spAutoFit/>
          </a:bodyPr>
          <a:p>
            <a:r>
              <a:rPr sz="2000" lang="en-IN">
                <a:solidFill>
                  <a:srgbClr val="000000"/>
                </a:solidFill>
              </a:rPr>
              <a:t>This project focuses on developing a robust employee 
performance analysis system using Excel. By integrating key 
performance indicators (KPIs) such as sales, customer 
satisfaction, project completion, and attendance, the system 
offers a comprehensive view of employee contributions. The 
analysis is structured around data-driven methodologies, 
including formula-based calculations, rankings, and 
visualizations through charts and dashboards. Our solution is 
customizable, scalable, and designed for ease of use, 
empowering HR managers, team leaders, and senior 
management to make informed decisions that enhance 
organizational performance.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307544" y="2468880"/>
            <a:ext cx="8129149" cy="1920240"/>
          </a:xfrm>
          <a:prstGeom prst="rect"/>
        </p:spPr>
        <p:txBody>
          <a:bodyPr rtlCol="0" wrap="square">
            <a:spAutoFit/>
          </a:bodyPr>
          <a:p>
            <a:r>
              <a:rPr sz="2000" lang="en-IN">
                <a:solidFill>
                  <a:srgbClr val="000000"/>
                </a:solidFill>
              </a:rPr>
              <a:t>Target Audience:HR Managers: For tracking and improving 
employee performance.Team Leaders and Supervisors: To 
identify top performers and areas for improvement within their 
teams.Senior Management: For strategic decision-making and 
resource allocation.Employees: For self-assessment and growth 
by understanding their own performance metrics.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3016822" y="2049780"/>
            <a:ext cx="6565327" cy="2758440"/>
          </a:xfrm>
          <a:prstGeom prst="rect"/>
        </p:spPr>
        <p:txBody>
          <a:bodyPr rtlCol="0" wrap="square">
            <a:spAutoFit/>
          </a:bodyPr>
          <a:p>
            <a:r>
              <a:rPr sz="1800" lang="en-IN">
                <a:solidFill>
                  <a:srgbClr val="000000"/>
                </a:solidFill>
              </a:rPr>
              <a:t>Solution: We offer a comprehensive, Excel-based performance 
analysis tool that integrates multiple KPIs to provide a holistic 
view of employee performance. This tool is customizable, 
scalable, and easy to use, enabling organizations to tailor the 
analysis to their specific needs.Proposition:Data-Driven
Decisions: Empower management with real-time data and 
trends.Cost-Effective: Utilize the powerful, yet accessible, 
features of Excel, eliminating the need for expensive 
software.Customizable: Tailor the analysis to specific 
organizational goals and performance indicators.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424532" y="1773885"/>
            <a:ext cx="8033900" cy="2529841"/>
          </a:xfrm>
          <a:prstGeom prst="rect"/>
        </p:spPr>
        <p:txBody>
          <a:bodyPr rtlCol="0" wrap="square">
            <a:spAutoFit/>
          </a:bodyPr>
          <a:p>
            <a:r>
              <a:rPr sz="2000" lang="en-IN">
                <a:solidFill>
                  <a:srgbClr val="000000"/>
                </a:solidFill>
              </a:rPr>
              <a:t>Data Sources:Employee Data: Name, role, department, 
etc.Performance Metrics: Sales numbers, customer satisfaction 
scores, task completion rates, etc.Attendance Records: 
Percentage of days present, punctuality.Time Period: Monthly, 
quarterly, or annual data depending on the analysis period.Data
Structure:Columns: Employee Name, Department, Role, Sales, 
Customer Satisfaction, Projects Completed, Attendance, 
etc.Rows: Individual employee records.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743199" y="2421001"/>
            <a:ext cx="6210394" cy="2263140"/>
          </a:xfrm>
          <a:prstGeom prst="rect"/>
        </p:spPr>
        <p:txBody>
          <a:bodyPr rtlCol="0" wrap="square">
            <a:spAutoFit/>
          </a:bodyPr>
          <a:p>
            <a:r>
              <a:rPr sz="1600" lang="en-IN">
                <a:solidFill>
                  <a:srgbClr val="000000"/>
                </a:solidFill>
              </a:rPr>
              <a:t>Customizable Dashboards: Our solution’s ability to create 
dynamic and interactive dashboards allows for instant, real-
time insights tailored to the specific needs of different 
stakeholders.Ease of Use: Even with complex data, the user-
friendly Excel interface ensures that users at all levels can easily 
interpret and act on the analysis.Comprehensive Analysis: By 
integrating multiple KPIs, the solution provides a well-rounded 
view of employee performance, rather than relying on a single 
metric.</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2024-09-21T14:49:26Z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8b74e23637dc498fa57ff21066a7dbe6</vt:lpwstr>
  </property>
</Properties>
</file>