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7440850"/>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992839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对象"/>
          <p:cNvSpPr>
            <a:spLocks noGrp="1" noChangeAspect="1"/>
          </p:cNvSpPr>
          <p:nvPr>
            <p:ph type="sldImg" idx="2"/>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966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5462142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639620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89223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050018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360246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4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8" name="文本框"/>
          <p:cNvSpPr>
            <a:spLocks xmlns:a="http://schemas.openxmlformats.org/drawingml/2006/main" noGrp="1"/>
          </p:cNvSpPr>
          <p:nvPr>
            <p:ph type="body" idx="2"/>
          </p:nvPr>
        </p:nvSpPr>
        <p:spPr>
          <a:xfrm xmlns:a="http://schemas.openxmlformats.org/drawingml/2006/main" rot="0">
            <a:off x="609600" y="1577340"/>
            <a:ext cx="530352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9" name="文本框"/>
          <p:cNvSpPr>
            <a:spLocks xmlns:a="http://schemas.openxmlformats.org/drawingml/2006/main" noGrp="1"/>
          </p:cNvSpPr>
          <p:nvPr>
            <p:ph type="body" idx="3"/>
          </p:nvPr>
        </p:nvSpPr>
        <p:spPr>
          <a:xfrm xmlns:a="http://schemas.openxmlformats.org/drawingml/2006/main" rot="0">
            <a:off x="6278880" y="1577340"/>
            <a:ext cx="530352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88949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2478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365535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486425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894885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95761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880203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16775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826852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22055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609723" y="3040529"/>
            <a:ext cx="810370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ASHOK 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12219</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61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asunm1703312219061</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a:t>
            </a:r>
            <a:r>
              <a:rPr lang="en-US" altLang="zh-CN" sz="2400" b="0" i="0" u="none" strike="noStrike" kern="1200" cap="none" spc="0" baseline="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t>
            </a:r>
            <a:r>
              <a:rPr lang="en-US" altLang="zh-CN" sz="2400" b="0" i="0" u="none" strike="noStrike" kern="1200" cap="none" spc="0" baseline="0">
                <a:solidFill>
                  <a:schemeClr val="tx1"/>
                </a:solidFill>
                <a:latin typeface="Calibri" pitchFamily="0" charset="0"/>
                <a:ea typeface="宋体" pitchFamily="0" charset="0"/>
                <a:cs typeface="Calibri" pitchFamily="0" charset="0"/>
              </a:rPr>
              <a:t> AKSHEYAA COLLEGE OF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   </a:t>
            </a:r>
            <a:r>
              <a:rPr lang="en-US" altLang="zh-CN" sz="2400" b="0" i="0" u="none" strike="noStrike" kern="1200" cap="none" spc="0" baseline="0">
                <a:solidFill>
                  <a:schemeClr val="tx1"/>
                </a:solidFill>
                <a:latin typeface="Calibri" pitchFamily="0" charset="0"/>
                <a:ea typeface="宋体" pitchFamily="0" charset="0"/>
                <a:cs typeface="Calibri" pitchFamily="0" charset="0"/>
              </a:rPr>
              <a:t>arunagirisoorai@gmail.com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84726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0" y="3308983"/>
            <a:ext cx="2466975" cy="3419473"/>
          </a:xfrm>
          <a:prstGeom prst="rect"/>
          <a:noFill/>
          <a:ln w="12700" cmpd="sng" cap="flat">
            <a:noFill/>
            <a:prstDash val="solid"/>
            <a:miter/>
          </a:ln>
        </p:spPr>
      </p:pic>
      <p:sp>
        <p:nvSpPr>
          <p:cNvPr id="13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66063573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846326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457200" y="381000"/>
            <a:ext cx="10535285" cy="6169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81379551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798955" y="1752599"/>
          <a:ext cx="673227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82192848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55610348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676627" y="2743031"/>
            <a:ext cx="8593228"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887055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3" cy="6858466"/>
            <a:chOff x="7448612" y="0"/>
            <a:chExt cx="4743793" cy="6858466"/>
          </a:xfrm>
        </p:grpSpPr>
        <p:sp>
          <p:nvSpPr>
            <p:cNvPr id="8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017699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rot="0">
              <a:off x="9896476" y="55530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3004869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3" cy="3810000"/>
            <a:chOff x="8915400" y="2667000"/>
            <a:chExt cx="3533773" cy="3810000"/>
          </a:xfrm>
        </p:grpSpPr>
        <p:sp>
          <p:nvSpPr>
            <p:cNvPr id="114" name="曲线"/>
            <p:cNvSpPr>
              <a:spLocks/>
            </p:cNvSpPr>
            <p:nvPr/>
          </p:nvSpPr>
          <p:spPr>
            <a:xfrm rot="0">
              <a:off x="9610725" y="53816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915400" y="2667000"/>
              <a:ext cx="3533773" cy="3810000"/>
            </a:xfrm>
            <a:prstGeom prst="rect"/>
            <a:noFill/>
            <a:ln w="12700" cmpd="sng" cap="flat">
              <a:noFill/>
              <a:prstDash val="solid"/>
              <a:miter/>
            </a:ln>
          </p:spPr>
        </p:pic>
      </p:grpSp>
      <p:sp>
        <p:nvSpPr>
          <p:cNvPr id="118" name="文本框"/>
          <p:cNvSpPr>
            <a:spLocks noGrp="1"/>
          </p:cNvSpPr>
          <p:nvPr>
            <p:ph type="title"/>
          </p:nvPr>
        </p:nvSpPr>
        <p:spPr>
          <a:xfrm rot="0">
            <a:off x="381000" y="381317"/>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588734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427355" y="1676400"/>
            <a:ext cx="9512935" cy="2887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1877203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10134600" y="3742055"/>
            <a:ext cx="2053587" cy="3115945"/>
          </a:xfrm>
          <a:prstGeom prst="rect"/>
          <a:noFill/>
          <a:ln w="12700" cmpd="sng" cap="flat">
            <a:noFill/>
            <a:prstDash val="solid"/>
            <a:miter/>
          </a:ln>
        </p:spPr>
      </p:pic>
      <p:sp>
        <p:nvSpPr>
          <p:cNvPr id="127" name="文本框"/>
          <p:cNvSpPr>
            <a:spLocks noGrp="1"/>
          </p:cNvSpPr>
          <p:nvPr>
            <p:ph type="title"/>
          </p:nvPr>
        </p:nvSpPr>
        <p:spPr>
          <a:xfrm rot="0">
            <a:off x="304800" y="381000"/>
            <a:ext cx="9763125" cy="4578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3398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28917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32001414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42845759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cp:revision>
  <dcterms:created xsi:type="dcterms:W3CDTF">2024-03-28T17:07:00Z</dcterms:created>
  <dcterms:modified xsi:type="dcterms:W3CDTF">2024-09-20T04:59:59Z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b052f5f599dc4d85bf06550720dc4d7e</vt:lpwstr>
  </property>
  <property fmtid="{D5CDD505-2E9C-101B-9397-08002B2CF9AE}" pid="5" name="KSOProductBuildVer">
    <vt:lpwstr>1033-12.2.0.13472</vt:lpwstr>
  </property>
</Properties>
</file>